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handoutMasterIdLst>
    <p:handoutMasterId r:id="rId18"/>
  </p:handoutMasterIdLst>
  <p:sldIdLst>
    <p:sldId id="343" r:id="rId2"/>
    <p:sldId id="443" r:id="rId3"/>
    <p:sldId id="444" r:id="rId4"/>
    <p:sldId id="445" r:id="rId5"/>
    <p:sldId id="446" r:id="rId6"/>
    <p:sldId id="447" r:id="rId7"/>
    <p:sldId id="449" r:id="rId8"/>
    <p:sldId id="450" r:id="rId9"/>
    <p:sldId id="451" r:id="rId10"/>
    <p:sldId id="452" r:id="rId11"/>
    <p:sldId id="453" r:id="rId12"/>
    <p:sldId id="455" r:id="rId13"/>
    <p:sldId id="456" r:id="rId14"/>
    <p:sldId id="438" r:id="rId15"/>
    <p:sldId id="269" r:id="rId16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870646-0F21-4B70-8C25-D41E4D7168AC}">
          <p14:sldIdLst>
            <p14:sldId id="343"/>
          </p14:sldIdLst>
        </p14:section>
        <p14:section name="Problems" id="{0390A071-87C0-45FF-A122-9C5713A71397}">
          <p14:sldIdLst>
            <p14:sldId id="443"/>
            <p14:sldId id="444"/>
            <p14:sldId id="445"/>
            <p14:sldId id="446"/>
            <p14:sldId id="447"/>
            <p14:sldId id="449"/>
            <p14:sldId id="450"/>
          </p14:sldIdLst>
        </p14:section>
        <p14:section name="Lead-To In Build Evolution" id="{931EE8C6-02F6-474A-9D95-0F50CF8279E1}">
          <p14:sldIdLst>
            <p14:sldId id="451"/>
            <p14:sldId id="452"/>
            <p14:sldId id="453"/>
            <p14:sldId id="455"/>
            <p14:sldId id="456"/>
          </p14:sldIdLst>
        </p14:section>
        <p14:section name="Design Impacts" id="{5D47FF21-4A56-4011-92B4-13949328408D}">
          <p14:sldIdLst>
            <p14:sldId id="438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02">
          <p15:clr>
            <a:srgbClr val="A4A3A4"/>
          </p15:clr>
        </p15:guide>
        <p15:guide id="2" pos="9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A0BCB6"/>
    <a:srgbClr val="7AA299"/>
    <a:srgbClr val="D0DEDB"/>
    <a:srgbClr val="C0D2CE"/>
    <a:srgbClr val="005293"/>
    <a:srgbClr val="ECECEE"/>
    <a:srgbClr val="00599F"/>
    <a:srgbClr val="EAEEEC"/>
    <a:srgbClr val="ECE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552" y="396"/>
      </p:cViewPr>
      <p:guideLst>
        <p:guide orient="horz" pos="1102"/>
        <p:guide pos="9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C0F7B-2C10-473D-9C33-1CF03D5BDD01}" type="datetimeFigureOut">
              <a:rPr lang="en-US" smtClean="0"/>
              <a:pPr/>
              <a:t>6/20/2019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A65AAA-999D-4AB3-9A97-CB468DAFA3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595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A543E-54DC-4863-A6D9-A6C5EEF1CAF4}" type="datetimeFigureOut">
              <a:rPr lang="en-US" smtClean="0"/>
              <a:pPr/>
              <a:t>6/20/2019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1DF38-68EE-439B-8E7F-B8A2AA122E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967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E1DF38-68EE-439B-8E7F-B8A2AA122E5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958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u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 sz="1800"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itchFamily="34" charset="0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293"/>
              </a:buClr>
              <a:buSzTx/>
              <a:buFont typeface="Arial" pitchFamily="34" charset="0"/>
              <a:buChar char="•"/>
              <a:tabLst/>
              <a:defRPr/>
            </a:lvl5pPr>
            <a:lvl6pPr marL="25146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Char char="−"/>
              <a:tabLst/>
              <a:defRPr/>
            </a:lvl6pPr>
            <a:lvl7pPr marL="29718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Char char="•"/>
              <a:tabLst/>
              <a:defRPr/>
            </a:lvl7pPr>
            <a:lvl8pPr marL="3429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Char char="−"/>
              <a:tabLst/>
              <a:defRPr/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99F"/>
              </a:buClr>
              <a:buSzTx/>
              <a:buFont typeface="Arial" pitchFamily="34" charset="0"/>
              <a:buNone/>
              <a:tabLst/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09050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Logo 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E4BC5BCF-DA69-4A29-BC17-049C62EB7C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234" y="1735074"/>
            <a:ext cx="4869532" cy="167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Logo 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14DF89-90FF-4779-A29E-95FB0FB35B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1733548"/>
            <a:ext cx="4876810" cy="167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32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tokkoro.com/picsup/3055072-architecture_buildings_city_cityscape_dawn_downtown_dusk_san-francisco_skyline_skyscraper_skyscrapers_sunrise_sunset_urban.jpg">
            <a:extLst>
              <a:ext uri="{FF2B5EF4-FFF2-40B4-BE49-F238E27FC236}">
                <a16:creationId xmlns:a16="http://schemas.microsoft.com/office/drawing/2014/main" id="{966D33FE-7A83-4803-9372-9F2DF2D24C2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29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896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r Perspec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tokkoro.com/picsup/3055072-architecture_buildings_city_cityscape_dawn_downtown_dusk_san-francisco_skyline_skyscraper_skyscrapers_sunrise_sunset_urban.jpg">
            <a:extLst>
              <a:ext uri="{FF2B5EF4-FFF2-40B4-BE49-F238E27FC236}">
                <a16:creationId xmlns:a16="http://schemas.microsoft.com/office/drawing/2014/main" id="{966D33FE-7A83-4803-9372-9F2DF2D24C2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44" b="53266"/>
          <a:stretch/>
        </p:blipFill>
        <p:spPr bwMode="auto">
          <a:xfrm>
            <a:off x="0" y="0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3B48E-50BC-4CFC-8EDC-B443D02CF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6499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r Perspective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tokkoro.com/picsup/3055072-architecture_buildings_city_cityscape_dawn_downtown_dusk_san-francisco_skyline_skyscraper_skyscrapers_sunrise_sunset_urban.jpg">
            <a:extLst>
              <a:ext uri="{FF2B5EF4-FFF2-40B4-BE49-F238E27FC236}">
                <a16:creationId xmlns:a16="http://schemas.microsoft.com/office/drawing/2014/main" id="{966D33FE-7A83-4803-9372-9F2DF2D24C2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544" b="53266"/>
          <a:stretch/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205881-8902-4A5C-AF3C-19805B823443}"/>
              </a:ext>
            </a:extLst>
          </p:cNvPr>
          <p:cNvSpPr/>
          <p:nvPr userDrawn="1"/>
        </p:nvSpPr>
        <p:spPr>
          <a:xfrm>
            <a:off x="-1" y="0"/>
            <a:ext cx="9144001" cy="514349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3B48E-50BC-4CFC-8EDC-B443D02CF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CB9955-701E-4D34-A579-A158263FEF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1066800"/>
            <a:ext cx="8620125" cy="36765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D6000-FB68-4873-AD8E-C2424189FD42}"/>
              </a:ext>
            </a:extLst>
          </p:cNvPr>
          <p:cNvSpPr txBox="1"/>
          <p:nvPr userDrawn="1"/>
        </p:nvSpPr>
        <p:spPr>
          <a:xfrm>
            <a:off x="8452428" y="4896745"/>
            <a:ext cx="462973" cy="196208"/>
          </a:xfrm>
          <a:prstGeom prst="rect">
            <a:avLst/>
          </a:prstGeom>
        </p:spPr>
        <p:txBody>
          <a:bodyPr vert="horz" lIns="0" tIns="45720" rIns="0" bIns="45720" rtlCol="0" anchor="ctr"/>
          <a:lstStyle/>
          <a:p>
            <a:pPr marL="0" algn="r" defTabSz="914400" rtl="0" eaLnBrk="1" latinLnBrk="0" hangingPunct="1"/>
            <a:fld id="{6BD60253-A662-F240-BA74-86737CD619AE}" type="slidenum">
              <a:rPr lang="en-US" sz="1100" kern="1200" baseline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pPr marL="0" algn="r" defTabSz="914400" rtl="0" eaLnBrk="1" latinLnBrk="0" hangingPunct="1"/>
              <a:t>‹#›</a:t>
            </a:fld>
            <a:endParaRPr lang="en-US" sz="1100" kern="12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893229D5-ED5C-49A1-B5FC-D474CDEB4FC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37" y="4806253"/>
            <a:ext cx="798284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41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046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lue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977"/>
            <a:ext cx="86868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2115"/>
            <a:ext cx="4270248" cy="3745610"/>
          </a:xfrm>
        </p:spPr>
        <p:txBody>
          <a:bodyPr/>
          <a:lstStyle>
            <a:lvl1pPr>
              <a:buClr>
                <a:srgbClr val="C00000"/>
              </a:buClr>
              <a:defRPr sz="2200"/>
            </a:lvl1pPr>
            <a:lvl2pPr>
              <a:buClr>
                <a:srgbClr val="C00000"/>
              </a:buClr>
              <a:defRPr sz="2000"/>
            </a:lvl2pPr>
            <a:lvl3pPr>
              <a:buClr>
                <a:srgbClr val="C00000"/>
              </a:buClr>
              <a:defRPr sz="1800"/>
            </a:lvl3pPr>
            <a:lvl4pPr>
              <a:buClr>
                <a:srgbClr val="C00000"/>
              </a:buClr>
              <a:defRPr sz="1600"/>
            </a:lvl4pPr>
            <a:lvl5pPr>
              <a:buClr>
                <a:srgbClr val="00599F"/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2115"/>
            <a:ext cx="4270248" cy="3745610"/>
          </a:xfrm>
        </p:spPr>
        <p:txBody>
          <a:bodyPr/>
          <a:lstStyle>
            <a:lvl1pPr>
              <a:buClr>
                <a:srgbClr val="C00000"/>
              </a:buClr>
              <a:defRPr sz="2200"/>
            </a:lvl1pPr>
            <a:lvl2pPr>
              <a:buClr>
                <a:srgbClr val="C00000"/>
              </a:buClr>
              <a:defRPr sz="2000"/>
            </a:lvl2pPr>
            <a:lvl3pPr>
              <a:buClr>
                <a:srgbClr val="C00000"/>
              </a:buClr>
              <a:defRPr sz="1800"/>
            </a:lvl3pPr>
            <a:lvl4pPr>
              <a:buClr>
                <a:srgbClr val="C00000"/>
              </a:buClr>
              <a:defRPr sz="1600"/>
            </a:lvl4pPr>
            <a:lvl5pPr>
              <a:buClr>
                <a:srgbClr val="00599F"/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90297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977"/>
            <a:ext cx="86868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2115"/>
            <a:ext cx="4270248" cy="1808924"/>
          </a:xfrm>
        </p:spPr>
        <p:txBody>
          <a:bodyPr/>
          <a:lstStyle>
            <a:lvl1pPr>
              <a:buClr>
                <a:srgbClr val="C00000"/>
              </a:buClr>
              <a:defRPr sz="2000"/>
            </a:lvl1pPr>
            <a:lvl2pPr>
              <a:buClr>
                <a:srgbClr val="C00000"/>
              </a:buClr>
              <a:defRPr sz="1800"/>
            </a:lvl2pPr>
            <a:lvl3pPr>
              <a:buClr>
                <a:srgbClr val="C00000"/>
              </a:buClr>
              <a:defRPr sz="1600"/>
            </a:lvl3pPr>
            <a:lvl4pPr>
              <a:buClr>
                <a:srgbClr val="C00000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2115"/>
            <a:ext cx="4270248" cy="1808924"/>
          </a:xfrm>
        </p:spPr>
        <p:txBody>
          <a:bodyPr/>
          <a:lstStyle>
            <a:lvl1pPr>
              <a:buClr>
                <a:srgbClr val="C00000"/>
              </a:buClr>
              <a:defRPr sz="2000"/>
            </a:lvl1pPr>
            <a:lvl2pPr>
              <a:buClr>
                <a:srgbClr val="C00000"/>
              </a:buClr>
              <a:defRPr sz="1800"/>
            </a:lvl2pPr>
            <a:lvl3pPr>
              <a:buClr>
                <a:srgbClr val="C00000"/>
              </a:buClr>
              <a:defRPr sz="1600"/>
            </a:lvl3pPr>
            <a:lvl4pPr>
              <a:buClr>
                <a:srgbClr val="C00000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234696" y="2823211"/>
            <a:ext cx="4279392" cy="1812797"/>
          </a:xfrm>
        </p:spPr>
        <p:txBody>
          <a:bodyPr/>
          <a:lstStyle>
            <a:lvl1pPr>
              <a:buClr>
                <a:srgbClr val="C00000"/>
              </a:buClr>
              <a:defRPr sz="2000"/>
            </a:lvl1pPr>
            <a:lvl2pPr>
              <a:buClr>
                <a:srgbClr val="C00000"/>
              </a:buClr>
              <a:defRPr sz="1800"/>
            </a:lvl2pPr>
            <a:lvl3pPr>
              <a:buClr>
                <a:srgbClr val="C00000"/>
              </a:buClr>
              <a:defRPr sz="1600"/>
            </a:lvl3pPr>
            <a:lvl4pPr>
              <a:buClr>
                <a:srgbClr val="C00000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4296" y="2823211"/>
            <a:ext cx="4279392" cy="1812797"/>
          </a:xfrm>
        </p:spPr>
        <p:txBody>
          <a:bodyPr/>
          <a:lstStyle>
            <a:lvl1pPr>
              <a:buClr>
                <a:srgbClr val="C00000"/>
              </a:buClr>
              <a:defRPr sz="2000"/>
            </a:lvl1pPr>
            <a:lvl2pPr>
              <a:buClr>
                <a:srgbClr val="C00000"/>
              </a:buClr>
              <a:defRPr sz="1800"/>
            </a:lvl2pPr>
            <a:lvl3pPr>
              <a:buClr>
                <a:srgbClr val="C00000"/>
              </a:buClr>
              <a:defRPr sz="1600"/>
            </a:lvl3pPr>
            <a:lvl4pPr>
              <a:buClr>
                <a:srgbClr val="C00000"/>
              </a:buClr>
              <a:defRPr sz="1400"/>
            </a:lvl4pPr>
            <a:lvl5pPr>
              <a:buClr>
                <a:srgbClr val="00599F"/>
              </a:buCl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9576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1904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963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hidden="1"/>
          <p:cNvSpPr>
            <a:spLocks/>
          </p:cNvSpPr>
          <p:nvPr userDrawn="1"/>
        </p:nvSpPr>
        <p:spPr bwMode="auto">
          <a:xfrm>
            <a:off x="4656138" y="211931"/>
            <a:ext cx="2044700" cy="153352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 hidden="1"/>
          <p:cNvSpPr>
            <a:spLocks/>
          </p:cNvSpPr>
          <p:nvPr userDrawn="1"/>
        </p:nvSpPr>
        <p:spPr bwMode="auto">
          <a:xfrm>
            <a:off x="6870700" y="211931"/>
            <a:ext cx="2044700" cy="153352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 hidden="1"/>
          <p:cNvSpPr>
            <a:spLocks/>
          </p:cNvSpPr>
          <p:nvPr userDrawn="1"/>
        </p:nvSpPr>
        <p:spPr bwMode="auto">
          <a:xfrm>
            <a:off x="2443163" y="1821657"/>
            <a:ext cx="2044700" cy="153233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 hidden="1"/>
          <p:cNvSpPr>
            <a:spLocks/>
          </p:cNvSpPr>
          <p:nvPr userDrawn="1"/>
        </p:nvSpPr>
        <p:spPr bwMode="auto">
          <a:xfrm>
            <a:off x="4656138" y="1821657"/>
            <a:ext cx="2044700" cy="153233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 hidden="1"/>
          <p:cNvSpPr>
            <a:spLocks/>
          </p:cNvSpPr>
          <p:nvPr userDrawn="1"/>
        </p:nvSpPr>
        <p:spPr bwMode="auto">
          <a:xfrm>
            <a:off x="6870700" y="1821657"/>
            <a:ext cx="2044700" cy="153233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 hidden="1"/>
          <p:cNvSpPr>
            <a:spLocks/>
          </p:cNvSpPr>
          <p:nvPr userDrawn="1"/>
        </p:nvSpPr>
        <p:spPr bwMode="auto">
          <a:xfrm>
            <a:off x="228600" y="3430191"/>
            <a:ext cx="2044700" cy="153352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 hidden="1"/>
          <p:cNvSpPr>
            <a:spLocks/>
          </p:cNvSpPr>
          <p:nvPr userDrawn="1"/>
        </p:nvSpPr>
        <p:spPr bwMode="auto">
          <a:xfrm>
            <a:off x="4656138" y="3430191"/>
            <a:ext cx="2044700" cy="153352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 hidden="1"/>
          <p:cNvSpPr>
            <a:spLocks/>
          </p:cNvSpPr>
          <p:nvPr userDrawn="1"/>
        </p:nvSpPr>
        <p:spPr bwMode="auto">
          <a:xfrm>
            <a:off x="6870700" y="3430191"/>
            <a:ext cx="2044700" cy="153352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75217" y="1717299"/>
            <a:ext cx="5943600" cy="452432"/>
          </a:xfrm>
        </p:spPr>
        <p:txBody>
          <a:bodyPr wrap="square" anchor="b">
            <a:spAutoFit/>
          </a:bodyPr>
          <a:lstStyle>
            <a:lvl1pPr algn="l">
              <a:lnSpc>
                <a:spcPct val="90000"/>
              </a:lnSpc>
              <a:defRPr sz="2600" b="0" cap="none">
                <a:solidFill>
                  <a:srgbClr val="C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71780" y="2207609"/>
            <a:ext cx="5943600" cy="369332"/>
          </a:xfrm>
        </p:spPr>
        <p:txBody>
          <a:bodyPr wrap="square" anchor="t">
            <a:spAutoFit/>
          </a:bodyPr>
          <a:lstStyle>
            <a:lvl1pPr marL="0" indent="0">
              <a:buNone/>
              <a:defRPr sz="1800" cap="none">
                <a:solidFill>
                  <a:srgbClr val="C0000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5435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A1A22C1-4019-4FE1-9082-76374B2A20E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1642566" y="2082990"/>
            <a:ext cx="6347652" cy="55549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en-US" sz="2600">
                <a:solidFill>
                  <a:schemeClr val="bg1"/>
                </a:solidFill>
              </a:defRPr>
            </a:lvl1pPr>
          </a:lstStyle>
          <a:p>
            <a:pPr lvl="0" algn="l" fontAlgn="base">
              <a:spcAft>
                <a:spcPct val="0"/>
              </a:spcAft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642566" y="2918142"/>
            <a:ext cx="6347652" cy="6858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lnSpc>
                <a:spcPct val="95000"/>
              </a:lnSpc>
              <a:buFontTx/>
              <a:buNone/>
              <a:defRPr lang="en-US" sz="1800" baseline="0">
                <a:solidFill>
                  <a:schemeClr val="bg1"/>
                </a:solidFill>
              </a:defRPr>
            </a:lvl1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  <a:buClr>
                <a:srgbClr val="6AADE4"/>
              </a:buClr>
              <a:buFontTx/>
              <a:buNone/>
            </a:pPr>
            <a:r>
              <a:rPr lang="en-US"/>
              <a:t>Click to edit Speaker Name/Title/Date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4FF5A9-2819-4F7F-81A0-A2D83388C0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02" y="310689"/>
            <a:ext cx="3840636" cy="132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lue Log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1610163" y="1891921"/>
            <a:ext cx="6355080" cy="555498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en-US" sz="2600">
                <a:solidFill>
                  <a:schemeClr val="tx1"/>
                </a:solidFill>
              </a:defRPr>
            </a:lvl1pPr>
          </a:lstStyle>
          <a:p>
            <a:pPr lvl="0" algn="l" fontAlgn="base">
              <a:spcAft>
                <a:spcPct val="0"/>
              </a:spcAft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1610163" y="2727073"/>
            <a:ext cx="6355080" cy="6858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lnSpc>
                <a:spcPct val="95000"/>
              </a:lnSpc>
              <a:buFontTx/>
              <a:buNone/>
              <a:defRPr lang="en-US" sz="1800" baseline="0">
                <a:solidFill>
                  <a:schemeClr val="tx1"/>
                </a:solidFill>
              </a:defRPr>
            </a:lvl1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  <a:buClr>
                <a:srgbClr val="6AADE4"/>
              </a:buClr>
              <a:buFontTx/>
              <a:buNone/>
            </a:pPr>
            <a:r>
              <a:rPr lang="en-US"/>
              <a:t>Click to edit Speaker Name/Title/Date</a:t>
            </a: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CFBFF4A2-8B81-4F8E-95E0-B676FD28FF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02" y="310689"/>
            <a:ext cx="3841896" cy="132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Closing">
    <p:bg bwMode="auto"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8E52914-D967-41B4-90C2-2F892F6EC5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1733549"/>
            <a:ext cx="4876810" cy="167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9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6977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912115"/>
            <a:ext cx="8686800" cy="38456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18526" y="4896745"/>
            <a:ext cx="3094458" cy="196208"/>
          </a:xfrm>
          <a:prstGeom prst="rect">
            <a:avLst/>
          </a:prstGeom>
        </p:spPr>
        <p:txBody>
          <a:bodyPr vert="horz" lIns="0" tIns="45720" rIns="0" bIns="45720" rtlCol="0" anchor="ctr"/>
          <a:lstStyle/>
          <a:p>
            <a:pPr marL="0" algn="l" defTabSz="914400" rtl="0" eaLnBrk="1" latinLnBrk="0" hangingPunct="1"/>
            <a:endParaRPr lang="en-US" sz="1100" kern="12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452428" y="4896745"/>
            <a:ext cx="462973" cy="196208"/>
          </a:xfrm>
          <a:prstGeom prst="rect">
            <a:avLst/>
          </a:prstGeom>
        </p:spPr>
        <p:txBody>
          <a:bodyPr vert="horz" lIns="0" tIns="45720" rIns="0" bIns="45720" rtlCol="0" anchor="ctr"/>
          <a:lstStyle/>
          <a:p>
            <a:pPr marL="0" algn="r" defTabSz="914400" rtl="0" eaLnBrk="1" latinLnBrk="0" hangingPunct="1"/>
            <a:fld id="{6BD60253-A662-F240-BA74-86737CD619AE}" type="slidenum">
              <a:rPr lang="en-US" sz="1100" kern="1200" baseline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pPr marL="0" algn="r" defTabSz="914400" rtl="0" eaLnBrk="1" latinLnBrk="0" hangingPunct="1"/>
              <a:t>‹#›</a:t>
            </a:fld>
            <a:endParaRPr lang="en-US" sz="1100" kern="120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0971610B-1B9A-4E42-AD1E-3E3237B43F0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37" y="4806253"/>
            <a:ext cx="798284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6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2" r:id="rId2"/>
    <p:sldLayoutId id="2147483698" r:id="rId3"/>
    <p:sldLayoutId id="2147483694" r:id="rId4"/>
    <p:sldLayoutId id="2147483693" r:id="rId5"/>
    <p:sldLayoutId id="2147483697" r:id="rId6"/>
    <p:sldLayoutId id="2147483683" r:id="rId7"/>
    <p:sldLayoutId id="2147483673" r:id="rId8"/>
    <p:sldLayoutId id="2147483678" r:id="rId9"/>
    <p:sldLayoutId id="2147483682" r:id="rId10"/>
    <p:sldLayoutId id="2147483699" r:id="rId11"/>
    <p:sldLayoutId id="2147483700" r:id="rId12"/>
    <p:sldLayoutId id="2147483703" r:id="rId13"/>
    <p:sldLayoutId id="2147483702" r:id="rId14"/>
    <p:sldLayoutId id="2147483701" r:id="rId15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7813" indent="-277813" algn="l" defTabSz="914400" rtl="0" eaLnBrk="1" latinLnBrk="0" hangingPunct="1">
        <a:spcBef>
          <a:spcPct val="20000"/>
        </a:spcBef>
        <a:buClr>
          <a:srgbClr val="C00000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C00000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C00000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C00000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529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943350" indent="-285750" algn="l" defTabSz="914400" rtl="0" eaLnBrk="1" latinLnBrk="0" hangingPunct="1">
        <a:spcBef>
          <a:spcPct val="20000"/>
        </a:spcBef>
        <a:buClr>
          <a:srgbClr val="00599F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501356-E1F1-42B4-9F7E-D479636D72D5}"/>
              </a:ext>
            </a:extLst>
          </p:cNvPr>
          <p:cNvSpPr txBox="1"/>
          <p:nvPr/>
        </p:nvSpPr>
        <p:spPr>
          <a:xfrm>
            <a:off x="5555578" y="111984"/>
            <a:ext cx="2387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5G Indoors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01D5A5-7379-46E5-A5E3-4055268B29D3}"/>
              </a:ext>
            </a:extLst>
          </p:cNvPr>
          <p:cNvSpPr txBox="1"/>
          <p:nvPr/>
        </p:nvSpPr>
        <p:spPr>
          <a:xfrm>
            <a:off x="5555578" y="696759"/>
            <a:ext cx="3588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Designing and Predicting Your Wireless Space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2" name="Slide Zoom 11">
                <a:extLst>
                  <a:ext uri="{FF2B5EF4-FFF2-40B4-BE49-F238E27FC236}">
                    <a16:creationId xmlns:a16="http://schemas.microsoft.com/office/drawing/2014/main" id="{6B4A1A4C-2B7B-477C-A7B3-93A0B90F819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05497639"/>
                  </p:ext>
                </p:extLst>
              </p:nvPr>
            </p:nvGraphicFramePr>
            <p:xfrm>
              <a:off x="2258074" y="3248891"/>
              <a:ext cx="148553" cy="83561"/>
            </p:xfrm>
            <a:graphic>
              <a:graphicData uri="http://schemas.microsoft.com/office/powerpoint/2016/slidezoom">
                <pslz:sldZm>
                  <pslz:sldZmObj sldId="443" cId="2699578596">
                    <pslz:zmPr id="{A3AFD5B7-7358-4041-B69E-695862DE504D}" returnToParent="0" transitionDur="1000" showBg="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48553" cy="83561"/>
                        </a:xfrm>
                        <a:prstGeom prst="rect">
                          <a:avLst/>
                        </a:prstGeom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2" name="Slide Zoom 11">
                <a:extLst>
                  <a:ext uri="{FF2B5EF4-FFF2-40B4-BE49-F238E27FC236}">
                    <a16:creationId xmlns:a16="http://schemas.microsoft.com/office/drawing/2014/main" id="{6B4A1A4C-2B7B-477C-A7B3-93A0B90F819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8074" y="3248891"/>
                <a:ext cx="148553" cy="83561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256B7F-8E92-4BA0-8EEE-841DCFE07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Existing Infrastructure?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DADC8-5202-470C-AB79-E05A5B266D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Planning a Sub-6 GHz network?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Some reusability of hardware, but limited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Fiber is nearly a requirement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Planning a </a:t>
            </a:r>
            <a:r>
              <a:rPr lang="en-US" dirty="0" err="1">
                <a:solidFill>
                  <a:schemeClr val="bg1"/>
                </a:solidFill>
              </a:rPr>
              <a:t>mmWave</a:t>
            </a:r>
            <a:r>
              <a:rPr lang="en-US" dirty="0">
                <a:solidFill>
                  <a:schemeClr val="bg1"/>
                </a:solidFill>
              </a:rPr>
              <a:t> network?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Nearly total rework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Fiber is required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Density changes mean more cable routing</a:t>
            </a:r>
          </a:p>
        </p:txBody>
      </p:sp>
    </p:spTree>
    <p:extLst>
      <p:ext uri="{BB962C8B-B14F-4D97-AF65-F5344CB8AC3E}">
        <p14:creationId xmlns:p14="http://schemas.microsoft.com/office/powerpoint/2010/main" val="3694273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256B7F-8E92-4BA0-8EEE-841DCFE07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Capacity, Cost and Need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DADC8-5202-470C-AB79-E05A5B266D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1066800"/>
            <a:ext cx="3629025" cy="36765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Data?</a:t>
            </a:r>
          </a:p>
          <a:p>
            <a:r>
              <a:rPr lang="en-US" dirty="0">
                <a:solidFill>
                  <a:schemeClr val="bg1"/>
                </a:solidFill>
              </a:rPr>
              <a:t>Latency?</a:t>
            </a:r>
          </a:p>
          <a:p>
            <a:r>
              <a:rPr lang="en-US" dirty="0">
                <a:solidFill>
                  <a:schemeClr val="bg1"/>
                </a:solidFill>
              </a:rPr>
              <a:t>IoT?</a:t>
            </a:r>
          </a:p>
          <a:p>
            <a:r>
              <a:rPr lang="en-US" dirty="0">
                <a:solidFill>
                  <a:schemeClr val="bg1"/>
                </a:solidFill>
              </a:rPr>
              <a:t>Beams?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Targeted Deployments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Airport Baggage Claim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Conference Rooms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High-Traffic Zones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8EDA4C-E7F3-4C62-9804-8AB637761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202" y="1119622"/>
            <a:ext cx="4344148" cy="2916668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5118B123-4832-4CF6-8032-0714F2E6D034}"/>
              </a:ext>
            </a:extLst>
          </p:cNvPr>
          <p:cNvSpPr/>
          <p:nvPr/>
        </p:nvSpPr>
        <p:spPr>
          <a:xfrm>
            <a:off x="4572000" y="2324100"/>
            <a:ext cx="952500" cy="525780"/>
          </a:xfrm>
          <a:custGeom>
            <a:avLst/>
            <a:gdLst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52500 w 952500"/>
              <a:gd name="connsiteY2" fmla="*/ 525780 h 525780"/>
              <a:gd name="connsiteX3" fmla="*/ 0 w 952500"/>
              <a:gd name="connsiteY3" fmla="*/ 525780 h 525780"/>
              <a:gd name="connsiteX4" fmla="*/ 0 w 952500"/>
              <a:gd name="connsiteY4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52500 w 952500"/>
              <a:gd name="connsiteY2" fmla="*/ 525780 h 525780"/>
              <a:gd name="connsiteX3" fmla="*/ 640080 w 952500"/>
              <a:gd name="connsiteY3" fmla="*/ 525780 h 525780"/>
              <a:gd name="connsiteX4" fmla="*/ 0 w 952500"/>
              <a:gd name="connsiteY4" fmla="*/ 525780 h 525780"/>
              <a:gd name="connsiteX5" fmla="*/ 0 w 952500"/>
              <a:gd name="connsiteY5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44880 w 952500"/>
              <a:gd name="connsiteY2" fmla="*/ 350520 h 525780"/>
              <a:gd name="connsiteX3" fmla="*/ 952500 w 952500"/>
              <a:gd name="connsiteY3" fmla="*/ 525780 h 525780"/>
              <a:gd name="connsiteX4" fmla="*/ 640080 w 952500"/>
              <a:gd name="connsiteY4" fmla="*/ 525780 h 525780"/>
              <a:gd name="connsiteX5" fmla="*/ 0 w 952500"/>
              <a:gd name="connsiteY5" fmla="*/ 525780 h 525780"/>
              <a:gd name="connsiteX6" fmla="*/ 0 w 952500"/>
              <a:gd name="connsiteY6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44880 w 952500"/>
              <a:gd name="connsiteY2" fmla="*/ 350520 h 525780"/>
              <a:gd name="connsiteX3" fmla="*/ 640080 w 952500"/>
              <a:gd name="connsiteY3" fmla="*/ 373380 h 525780"/>
              <a:gd name="connsiteX4" fmla="*/ 640080 w 952500"/>
              <a:gd name="connsiteY4" fmla="*/ 525780 h 525780"/>
              <a:gd name="connsiteX5" fmla="*/ 0 w 952500"/>
              <a:gd name="connsiteY5" fmla="*/ 525780 h 525780"/>
              <a:gd name="connsiteX6" fmla="*/ 0 w 952500"/>
              <a:gd name="connsiteY6" fmla="*/ 0 h 52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2500" h="525780">
                <a:moveTo>
                  <a:pt x="0" y="0"/>
                </a:moveTo>
                <a:lnTo>
                  <a:pt x="952500" y="0"/>
                </a:lnTo>
                <a:lnTo>
                  <a:pt x="944880" y="350520"/>
                </a:lnTo>
                <a:lnTo>
                  <a:pt x="640080" y="373380"/>
                </a:lnTo>
                <a:lnTo>
                  <a:pt x="640080" y="525780"/>
                </a:lnTo>
                <a:lnTo>
                  <a:pt x="0" y="525780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A28AA7-4ABD-4ECD-A2C0-C6E295D335DC}"/>
              </a:ext>
            </a:extLst>
          </p:cNvPr>
          <p:cNvSpPr/>
          <p:nvPr/>
        </p:nvSpPr>
        <p:spPr>
          <a:xfrm>
            <a:off x="8031480" y="1149582"/>
            <a:ext cx="830580" cy="632790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85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256B7F-8E92-4BA0-8EEE-841DCFE07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5G Compute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DADC8-5202-470C-AB79-E05A5B266D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1066800"/>
            <a:ext cx="3629025" cy="36765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Smart Antennas</a:t>
            </a:r>
          </a:p>
          <a:p>
            <a:r>
              <a:rPr lang="en-US" dirty="0">
                <a:solidFill>
                  <a:schemeClr val="bg1"/>
                </a:solidFill>
              </a:rPr>
              <a:t>Active System</a:t>
            </a:r>
          </a:p>
          <a:p>
            <a:r>
              <a:rPr lang="en-US" dirty="0">
                <a:solidFill>
                  <a:schemeClr val="bg1"/>
                </a:solidFill>
              </a:rPr>
              <a:t>Beamforming</a:t>
            </a:r>
          </a:p>
          <a:p>
            <a:r>
              <a:rPr lang="en-US" dirty="0">
                <a:solidFill>
                  <a:schemeClr val="bg1"/>
                </a:solidFill>
              </a:rPr>
              <a:t>Cloud RANs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Increased computational power required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8EDA4C-E7F3-4C62-9804-8AB637761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202" y="1119622"/>
            <a:ext cx="4344148" cy="29166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AA28AA7-4ABD-4ECD-A2C0-C6E295D335DC}"/>
              </a:ext>
            </a:extLst>
          </p:cNvPr>
          <p:cNvSpPr/>
          <p:nvPr/>
        </p:nvSpPr>
        <p:spPr>
          <a:xfrm>
            <a:off x="6270886" y="2495385"/>
            <a:ext cx="396614" cy="343065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9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256B7F-8E92-4BA0-8EEE-841DCFE07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System Convergence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DADC8-5202-470C-AB79-E05A5B266D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5G Requires a Converged Perspective on Design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Fiber Deployments to the MDU, Home, Office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Wi-Fi Networks will still augment office spaces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Before and After Scenarios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0" name="Picture 2" descr="Image result for fiber optics">
            <a:extLst>
              <a:ext uri="{FF2B5EF4-FFF2-40B4-BE49-F238E27FC236}">
                <a16:creationId xmlns:a16="http://schemas.microsoft.com/office/drawing/2014/main" id="{1A49A7B7-BB90-4DCE-885E-4853CD82F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0" y="3211005"/>
            <a:ext cx="1738312" cy="1085398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wifi 6">
            <a:extLst>
              <a:ext uri="{FF2B5EF4-FFF2-40B4-BE49-F238E27FC236}">
                <a16:creationId xmlns:a16="http://schemas.microsoft.com/office/drawing/2014/main" id="{D7777511-2FE7-49D8-B9A6-AC8D47659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3162977"/>
            <a:ext cx="1928813" cy="1086655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5G">
            <a:extLst>
              <a:ext uri="{FF2B5EF4-FFF2-40B4-BE49-F238E27FC236}">
                <a16:creationId xmlns:a16="http://schemas.microsoft.com/office/drawing/2014/main" id="{19D98061-6B07-476A-A16E-0AECD63FA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505" y="3137355"/>
            <a:ext cx="1738313" cy="1112277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45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9F272F4-A1D8-4277-A44C-BA93711088E3}"/>
              </a:ext>
            </a:extLst>
          </p:cNvPr>
          <p:cNvSpPr txBox="1"/>
          <p:nvPr/>
        </p:nvSpPr>
        <p:spPr>
          <a:xfrm>
            <a:off x="5555578" y="111984"/>
            <a:ext cx="2387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5G Indoors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A43124-4F94-4545-AC22-5EE68BDE7AD6}"/>
              </a:ext>
            </a:extLst>
          </p:cNvPr>
          <p:cNvSpPr txBox="1"/>
          <p:nvPr/>
        </p:nvSpPr>
        <p:spPr>
          <a:xfrm>
            <a:off x="5555578" y="696759"/>
            <a:ext cx="3588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Designing and Predicting Your Wireless Space</a:t>
            </a:r>
          </a:p>
        </p:txBody>
      </p:sp>
    </p:spTree>
    <p:extLst>
      <p:ext uri="{BB962C8B-B14F-4D97-AF65-F5344CB8AC3E}">
        <p14:creationId xmlns:p14="http://schemas.microsoft.com/office/powerpoint/2010/main" val="117473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1E5634B-8BC1-4153-AAC5-799EFF009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1" y="482311"/>
            <a:ext cx="6250709" cy="41788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112849-3637-4638-BCFB-A4CFC8AC4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6040" y="488714"/>
            <a:ext cx="6250709" cy="41828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D6064F-B128-44CA-88E2-1B11E9CE4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Floor Plan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D7A86-478F-48BB-85E4-EECB40E2314B}"/>
              </a:ext>
            </a:extLst>
          </p:cNvPr>
          <p:cNvSpPr txBox="1"/>
          <p:nvPr/>
        </p:nvSpPr>
        <p:spPr>
          <a:xfrm>
            <a:off x="234049" y="1700554"/>
            <a:ext cx="2371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Existing 4G Building: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4 Small Cells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LTE – 700 MHz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8EE1E2A-0E3E-48E7-B9F2-85AC67112B71}"/>
              </a:ext>
            </a:extLst>
          </p:cNvPr>
          <p:cNvSpPr/>
          <p:nvPr/>
        </p:nvSpPr>
        <p:spPr>
          <a:xfrm>
            <a:off x="3959630" y="1642711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60FCE5-02CC-4C6D-885F-F61049A35BF5}"/>
              </a:ext>
            </a:extLst>
          </p:cNvPr>
          <p:cNvSpPr/>
          <p:nvPr/>
        </p:nvSpPr>
        <p:spPr>
          <a:xfrm>
            <a:off x="7229995" y="1858322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D344F3C-A24D-4D43-8C41-049AA0E5B789}"/>
              </a:ext>
            </a:extLst>
          </p:cNvPr>
          <p:cNvSpPr/>
          <p:nvPr/>
        </p:nvSpPr>
        <p:spPr>
          <a:xfrm>
            <a:off x="7207134" y="3362836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8A319AA-B5F5-4A8F-B739-86DB7130FCEA}"/>
              </a:ext>
            </a:extLst>
          </p:cNvPr>
          <p:cNvSpPr/>
          <p:nvPr/>
        </p:nvSpPr>
        <p:spPr>
          <a:xfrm>
            <a:off x="3806537" y="3454550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7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0BCB6"/>
            </a:gs>
            <a:gs pos="32000">
              <a:srgbClr val="7AA299"/>
            </a:gs>
            <a:gs pos="74000">
              <a:srgbClr val="A0BCB6"/>
            </a:gs>
            <a:gs pos="32000">
              <a:srgbClr val="7AA299"/>
            </a:gs>
            <a:gs pos="100000">
              <a:srgbClr val="7AA299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6064F-B128-44CA-88E2-1B11E9CE4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In-Building Use Cases for 5G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D7A86-478F-48BB-85E4-EECB40E2314B}"/>
              </a:ext>
            </a:extLst>
          </p:cNvPr>
          <p:cNvSpPr txBox="1"/>
          <p:nvPr/>
        </p:nvSpPr>
        <p:spPr>
          <a:xfrm>
            <a:off x="228600" y="1704207"/>
            <a:ext cx="4343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Clients want a seamless experience in and out of a building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5G Promises: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Faster, high-volume data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Mission-critical data latency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Connected™ Everything®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97D0678-8363-4B0C-8422-16723CD64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19621"/>
            <a:ext cx="4344148" cy="29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05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0BCB6"/>
            </a:gs>
            <a:gs pos="32000">
              <a:srgbClr val="7AA299"/>
            </a:gs>
            <a:gs pos="74000">
              <a:srgbClr val="A0BCB6"/>
            </a:gs>
            <a:gs pos="32000">
              <a:srgbClr val="7AA299"/>
            </a:gs>
            <a:gs pos="100000">
              <a:srgbClr val="7AA299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5BCD48-16B5-490C-9A46-0E813EFDB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252" y="1119621"/>
            <a:ext cx="4344148" cy="29042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D6064F-B128-44CA-88E2-1B11E9CE4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Faster Data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D7A86-478F-48BB-85E4-EECB40E2314B}"/>
              </a:ext>
            </a:extLst>
          </p:cNvPr>
          <p:cNvSpPr txBox="1"/>
          <p:nvPr/>
        </p:nvSpPr>
        <p:spPr>
          <a:xfrm>
            <a:off x="228600" y="1704207"/>
            <a:ext cx="4343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“I can’t believe I need to...”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7030A0"/>
                </a:solidFill>
              </a:rPr>
              <a:t>Wait</a:t>
            </a:r>
            <a:r>
              <a:rPr lang="en-US" dirty="0">
                <a:solidFill>
                  <a:schemeClr val="bg1"/>
                </a:solidFill>
              </a:rPr>
              <a:t> while my video uploads to the cloud before sharing it;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Deal with this </a:t>
            </a:r>
            <a:r>
              <a:rPr lang="en-US" b="1" dirty="0">
                <a:solidFill>
                  <a:srgbClr val="7030A0"/>
                </a:solidFill>
              </a:rPr>
              <a:t>pixelated</a:t>
            </a:r>
            <a:r>
              <a:rPr lang="en-US" dirty="0">
                <a:solidFill>
                  <a:schemeClr val="bg1"/>
                </a:solidFill>
              </a:rPr>
              <a:t> video call;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7030A0"/>
                </a:solidFill>
              </a:rPr>
              <a:t>Buffer</a:t>
            </a:r>
            <a:r>
              <a:rPr lang="en-US" dirty="0">
                <a:solidFill>
                  <a:schemeClr val="bg1"/>
                </a:solidFill>
              </a:rPr>
              <a:t> this video on Amazon Prime;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Connect to my </a:t>
            </a:r>
            <a:r>
              <a:rPr lang="en-US" b="1" dirty="0">
                <a:solidFill>
                  <a:srgbClr val="7030A0"/>
                </a:solidFill>
              </a:rPr>
              <a:t>LAN</a:t>
            </a:r>
            <a:r>
              <a:rPr lang="en-US" dirty="0">
                <a:solidFill>
                  <a:schemeClr val="bg1"/>
                </a:solidFill>
              </a:rPr>
              <a:t> to join this conference call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62CD14-EAAF-4E91-8DC2-A9E5411D9C95}"/>
              </a:ext>
            </a:extLst>
          </p:cNvPr>
          <p:cNvSpPr/>
          <p:nvPr/>
        </p:nvSpPr>
        <p:spPr>
          <a:xfrm>
            <a:off x="4605618" y="1149723"/>
            <a:ext cx="4310678" cy="2212936"/>
          </a:xfrm>
          <a:custGeom>
            <a:avLst/>
            <a:gdLst>
              <a:gd name="connsiteX0" fmla="*/ 0 w 4335780"/>
              <a:gd name="connsiteY0" fmla="*/ 0 h 2598420"/>
              <a:gd name="connsiteX1" fmla="*/ 4335780 w 4335780"/>
              <a:gd name="connsiteY1" fmla="*/ 0 h 2598420"/>
              <a:gd name="connsiteX2" fmla="*/ 4335780 w 4335780"/>
              <a:gd name="connsiteY2" fmla="*/ 2598420 h 2598420"/>
              <a:gd name="connsiteX3" fmla="*/ 0 w 4335780"/>
              <a:gd name="connsiteY3" fmla="*/ 2598420 h 2598420"/>
              <a:gd name="connsiteX4" fmla="*/ 0 w 4335780"/>
              <a:gd name="connsiteY4" fmla="*/ 0 h 2598420"/>
              <a:gd name="connsiteX0" fmla="*/ 0 w 4335780"/>
              <a:gd name="connsiteY0" fmla="*/ 7620 h 2606040"/>
              <a:gd name="connsiteX1" fmla="*/ 3474720 w 4335780"/>
              <a:gd name="connsiteY1" fmla="*/ 0 h 2606040"/>
              <a:gd name="connsiteX2" fmla="*/ 4335780 w 4335780"/>
              <a:gd name="connsiteY2" fmla="*/ 7620 h 2606040"/>
              <a:gd name="connsiteX3" fmla="*/ 4335780 w 4335780"/>
              <a:gd name="connsiteY3" fmla="*/ 2606040 h 2606040"/>
              <a:gd name="connsiteX4" fmla="*/ 0 w 4335780"/>
              <a:gd name="connsiteY4" fmla="*/ 2606040 h 2606040"/>
              <a:gd name="connsiteX5" fmla="*/ 0 w 4335780"/>
              <a:gd name="connsiteY5" fmla="*/ 7620 h 2606040"/>
              <a:gd name="connsiteX0" fmla="*/ 0 w 4335780"/>
              <a:gd name="connsiteY0" fmla="*/ 0 h 2598420"/>
              <a:gd name="connsiteX1" fmla="*/ 3467100 w 4335780"/>
              <a:gd name="connsiteY1" fmla="*/ 0 h 2598420"/>
              <a:gd name="connsiteX2" fmla="*/ 4335780 w 4335780"/>
              <a:gd name="connsiteY2" fmla="*/ 0 h 2598420"/>
              <a:gd name="connsiteX3" fmla="*/ 4335780 w 4335780"/>
              <a:gd name="connsiteY3" fmla="*/ 2598420 h 2598420"/>
              <a:gd name="connsiteX4" fmla="*/ 0 w 4335780"/>
              <a:gd name="connsiteY4" fmla="*/ 2598420 h 2598420"/>
              <a:gd name="connsiteX5" fmla="*/ 0 w 4335780"/>
              <a:gd name="connsiteY5" fmla="*/ 0 h 2598420"/>
              <a:gd name="connsiteX0" fmla="*/ 0 w 4335780"/>
              <a:gd name="connsiteY0" fmla="*/ 6773 h 2605193"/>
              <a:gd name="connsiteX1" fmla="*/ 3467100 w 4335780"/>
              <a:gd name="connsiteY1" fmla="*/ 6773 h 2605193"/>
              <a:gd name="connsiteX2" fmla="*/ 4335780 w 4335780"/>
              <a:gd name="connsiteY2" fmla="*/ 6773 h 2605193"/>
              <a:gd name="connsiteX3" fmla="*/ 4335780 w 4335780"/>
              <a:gd name="connsiteY3" fmla="*/ 2605193 h 2605193"/>
              <a:gd name="connsiteX4" fmla="*/ 0 w 4335780"/>
              <a:gd name="connsiteY4" fmla="*/ 2605193 h 2605193"/>
              <a:gd name="connsiteX5" fmla="*/ 0 w 4335780"/>
              <a:gd name="connsiteY5" fmla="*/ 6773 h 2605193"/>
              <a:gd name="connsiteX0" fmla="*/ 0 w 4335780"/>
              <a:gd name="connsiteY0" fmla="*/ 192475 h 2790895"/>
              <a:gd name="connsiteX1" fmla="*/ 3467100 w 4335780"/>
              <a:gd name="connsiteY1" fmla="*/ 192475 h 2790895"/>
              <a:gd name="connsiteX2" fmla="*/ 3680460 w 4335780"/>
              <a:gd name="connsiteY2" fmla="*/ 192476 h 2790895"/>
              <a:gd name="connsiteX3" fmla="*/ 4335780 w 4335780"/>
              <a:gd name="connsiteY3" fmla="*/ 192475 h 2790895"/>
              <a:gd name="connsiteX4" fmla="*/ 4335780 w 4335780"/>
              <a:gd name="connsiteY4" fmla="*/ 2790895 h 2790895"/>
              <a:gd name="connsiteX5" fmla="*/ 0 w 4335780"/>
              <a:gd name="connsiteY5" fmla="*/ 2790895 h 2790895"/>
              <a:gd name="connsiteX6" fmla="*/ 0 w 4335780"/>
              <a:gd name="connsiteY6" fmla="*/ 192475 h 2790895"/>
              <a:gd name="connsiteX0" fmla="*/ 0 w 4335780"/>
              <a:gd name="connsiteY0" fmla="*/ 270892 h 2869312"/>
              <a:gd name="connsiteX1" fmla="*/ 3467100 w 4335780"/>
              <a:gd name="connsiteY1" fmla="*/ 270892 h 2869312"/>
              <a:gd name="connsiteX2" fmla="*/ 3680460 w 4335780"/>
              <a:gd name="connsiteY2" fmla="*/ 270893 h 2869312"/>
              <a:gd name="connsiteX3" fmla="*/ 4137660 w 4335780"/>
              <a:gd name="connsiteY3" fmla="*/ 80393 h 2869312"/>
              <a:gd name="connsiteX4" fmla="*/ 4335780 w 4335780"/>
              <a:gd name="connsiteY4" fmla="*/ 270892 h 2869312"/>
              <a:gd name="connsiteX5" fmla="*/ 4335780 w 4335780"/>
              <a:gd name="connsiteY5" fmla="*/ 2869312 h 2869312"/>
              <a:gd name="connsiteX6" fmla="*/ 0 w 4335780"/>
              <a:gd name="connsiteY6" fmla="*/ 2869312 h 2869312"/>
              <a:gd name="connsiteX7" fmla="*/ 0 w 4335780"/>
              <a:gd name="connsiteY7" fmla="*/ 270892 h 2869312"/>
              <a:gd name="connsiteX0" fmla="*/ 0 w 4335780"/>
              <a:gd name="connsiteY0" fmla="*/ 309648 h 2908068"/>
              <a:gd name="connsiteX1" fmla="*/ 3467100 w 4335780"/>
              <a:gd name="connsiteY1" fmla="*/ 309648 h 2908068"/>
              <a:gd name="connsiteX2" fmla="*/ 3680460 w 4335780"/>
              <a:gd name="connsiteY2" fmla="*/ 309649 h 2908068"/>
              <a:gd name="connsiteX3" fmla="*/ 4137660 w 4335780"/>
              <a:gd name="connsiteY3" fmla="*/ 119149 h 2908068"/>
              <a:gd name="connsiteX4" fmla="*/ 4335780 w 4335780"/>
              <a:gd name="connsiteY4" fmla="*/ 309648 h 2908068"/>
              <a:gd name="connsiteX5" fmla="*/ 4335780 w 4335780"/>
              <a:gd name="connsiteY5" fmla="*/ 2908068 h 2908068"/>
              <a:gd name="connsiteX6" fmla="*/ 0 w 4335780"/>
              <a:gd name="connsiteY6" fmla="*/ 2908068 h 2908068"/>
              <a:gd name="connsiteX7" fmla="*/ 0 w 4335780"/>
              <a:gd name="connsiteY7" fmla="*/ 309648 h 2908068"/>
              <a:gd name="connsiteX0" fmla="*/ 0 w 4335780"/>
              <a:gd name="connsiteY0" fmla="*/ 309648 h 2908068"/>
              <a:gd name="connsiteX1" fmla="*/ 3467100 w 4335780"/>
              <a:gd name="connsiteY1" fmla="*/ 309648 h 2908068"/>
              <a:gd name="connsiteX2" fmla="*/ 3489960 w 4335780"/>
              <a:gd name="connsiteY2" fmla="*/ 27709 h 2908068"/>
              <a:gd name="connsiteX3" fmla="*/ 4137660 w 4335780"/>
              <a:gd name="connsiteY3" fmla="*/ 119149 h 2908068"/>
              <a:gd name="connsiteX4" fmla="*/ 4335780 w 4335780"/>
              <a:gd name="connsiteY4" fmla="*/ 309648 h 2908068"/>
              <a:gd name="connsiteX5" fmla="*/ 4335780 w 4335780"/>
              <a:gd name="connsiteY5" fmla="*/ 2908068 h 2908068"/>
              <a:gd name="connsiteX6" fmla="*/ 0 w 4335780"/>
              <a:gd name="connsiteY6" fmla="*/ 2908068 h 2908068"/>
              <a:gd name="connsiteX7" fmla="*/ 0 w 4335780"/>
              <a:gd name="connsiteY7" fmla="*/ 309648 h 2908068"/>
              <a:gd name="connsiteX0" fmla="*/ 0 w 4335780"/>
              <a:gd name="connsiteY0" fmla="*/ 362651 h 2961071"/>
              <a:gd name="connsiteX1" fmla="*/ 3467100 w 4335780"/>
              <a:gd name="connsiteY1" fmla="*/ 362651 h 2961071"/>
              <a:gd name="connsiteX2" fmla="*/ 3489960 w 4335780"/>
              <a:gd name="connsiteY2" fmla="*/ 80712 h 2961071"/>
              <a:gd name="connsiteX3" fmla="*/ 4114800 w 4335780"/>
              <a:gd name="connsiteY3" fmla="*/ 80712 h 2961071"/>
              <a:gd name="connsiteX4" fmla="*/ 4335780 w 4335780"/>
              <a:gd name="connsiteY4" fmla="*/ 362651 h 2961071"/>
              <a:gd name="connsiteX5" fmla="*/ 4335780 w 4335780"/>
              <a:gd name="connsiteY5" fmla="*/ 2961071 h 2961071"/>
              <a:gd name="connsiteX6" fmla="*/ 0 w 4335780"/>
              <a:gd name="connsiteY6" fmla="*/ 2961071 h 2961071"/>
              <a:gd name="connsiteX7" fmla="*/ 0 w 4335780"/>
              <a:gd name="connsiteY7" fmla="*/ 362651 h 2961071"/>
              <a:gd name="connsiteX0" fmla="*/ 0 w 4335780"/>
              <a:gd name="connsiteY0" fmla="*/ 320565 h 2918985"/>
              <a:gd name="connsiteX1" fmla="*/ 3467100 w 4335780"/>
              <a:gd name="connsiteY1" fmla="*/ 320565 h 2918985"/>
              <a:gd name="connsiteX2" fmla="*/ 3489960 w 4335780"/>
              <a:gd name="connsiteY2" fmla="*/ 38626 h 2918985"/>
              <a:gd name="connsiteX3" fmla="*/ 4114800 w 4335780"/>
              <a:gd name="connsiteY3" fmla="*/ 38626 h 2918985"/>
              <a:gd name="connsiteX4" fmla="*/ 4335780 w 4335780"/>
              <a:gd name="connsiteY4" fmla="*/ 320565 h 2918985"/>
              <a:gd name="connsiteX5" fmla="*/ 4335780 w 4335780"/>
              <a:gd name="connsiteY5" fmla="*/ 2918985 h 2918985"/>
              <a:gd name="connsiteX6" fmla="*/ 0 w 4335780"/>
              <a:gd name="connsiteY6" fmla="*/ 2918985 h 2918985"/>
              <a:gd name="connsiteX7" fmla="*/ 0 w 4335780"/>
              <a:gd name="connsiteY7" fmla="*/ 320565 h 2918985"/>
              <a:gd name="connsiteX0" fmla="*/ 0 w 4335780"/>
              <a:gd name="connsiteY0" fmla="*/ 314260 h 2912680"/>
              <a:gd name="connsiteX1" fmla="*/ 3467100 w 4335780"/>
              <a:gd name="connsiteY1" fmla="*/ 314260 h 2912680"/>
              <a:gd name="connsiteX2" fmla="*/ 3489960 w 4335780"/>
              <a:gd name="connsiteY2" fmla="*/ 32321 h 2912680"/>
              <a:gd name="connsiteX3" fmla="*/ 4114800 w 4335780"/>
              <a:gd name="connsiteY3" fmla="*/ 32321 h 2912680"/>
              <a:gd name="connsiteX4" fmla="*/ 4335780 w 4335780"/>
              <a:gd name="connsiteY4" fmla="*/ 314260 h 2912680"/>
              <a:gd name="connsiteX5" fmla="*/ 4335780 w 4335780"/>
              <a:gd name="connsiteY5" fmla="*/ 2912680 h 2912680"/>
              <a:gd name="connsiteX6" fmla="*/ 0 w 4335780"/>
              <a:gd name="connsiteY6" fmla="*/ 2912680 h 2912680"/>
              <a:gd name="connsiteX7" fmla="*/ 0 w 4335780"/>
              <a:gd name="connsiteY7" fmla="*/ 314260 h 2912680"/>
              <a:gd name="connsiteX0" fmla="*/ 1001806 w 4335780"/>
              <a:gd name="connsiteY0" fmla="*/ 798354 h 2912680"/>
              <a:gd name="connsiteX1" fmla="*/ 3467100 w 4335780"/>
              <a:gd name="connsiteY1" fmla="*/ 314260 h 2912680"/>
              <a:gd name="connsiteX2" fmla="*/ 3489960 w 4335780"/>
              <a:gd name="connsiteY2" fmla="*/ 32321 h 2912680"/>
              <a:gd name="connsiteX3" fmla="*/ 4114800 w 4335780"/>
              <a:gd name="connsiteY3" fmla="*/ 32321 h 2912680"/>
              <a:gd name="connsiteX4" fmla="*/ 4335780 w 4335780"/>
              <a:gd name="connsiteY4" fmla="*/ 314260 h 2912680"/>
              <a:gd name="connsiteX5" fmla="*/ 4335780 w 4335780"/>
              <a:gd name="connsiteY5" fmla="*/ 2912680 h 2912680"/>
              <a:gd name="connsiteX6" fmla="*/ 0 w 4335780"/>
              <a:gd name="connsiteY6" fmla="*/ 2912680 h 2912680"/>
              <a:gd name="connsiteX7" fmla="*/ 1001806 w 4335780"/>
              <a:gd name="connsiteY7" fmla="*/ 798354 h 2912680"/>
              <a:gd name="connsiteX0" fmla="*/ 1001806 w 4335780"/>
              <a:gd name="connsiteY0" fmla="*/ 798354 h 2912680"/>
              <a:gd name="connsiteX1" fmla="*/ 2021541 w 4335780"/>
              <a:gd name="connsiteY1" fmla="*/ 784907 h 2912680"/>
              <a:gd name="connsiteX2" fmla="*/ 3489960 w 4335780"/>
              <a:gd name="connsiteY2" fmla="*/ 32321 h 2912680"/>
              <a:gd name="connsiteX3" fmla="*/ 4114800 w 4335780"/>
              <a:gd name="connsiteY3" fmla="*/ 32321 h 2912680"/>
              <a:gd name="connsiteX4" fmla="*/ 4335780 w 4335780"/>
              <a:gd name="connsiteY4" fmla="*/ 314260 h 2912680"/>
              <a:gd name="connsiteX5" fmla="*/ 4335780 w 4335780"/>
              <a:gd name="connsiteY5" fmla="*/ 2912680 h 2912680"/>
              <a:gd name="connsiteX6" fmla="*/ 0 w 4335780"/>
              <a:gd name="connsiteY6" fmla="*/ 2912680 h 2912680"/>
              <a:gd name="connsiteX7" fmla="*/ 1001806 w 4335780"/>
              <a:gd name="connsiteY7" fmla="*/ 798354 h 2912680"/>
              <a:gd name="connsiteX0" fmla="*/ 1001806 w 4356724"/>
              <a:gd name="connsiteY0" fmla="*/ 805715 h 2920041"/>
              <a:gd name="connsiteX1" fmla="*/ 2021541 w 4356724"/>
              <a:gd name="connsiteY1" fmla="*/ 792268 h 2920041"/>
              <a:gd name="connsiteX2" fmla="*/ 2037678 w 4356724"/>
              <a:gd name="connsiteY2" fmla="*/ 382582 h 2920041"/>
              <a:gd name="connsiteX3" fmla="*/ 4114800 w 4356724"/>
              <a:gd name="connsiteY3" fmla="*/ 39682 h 2920041"/>
              <a:gd name="connsiteX4" fmla="*/ 4335780 w 4356724"/>
              <a:gd name="connsiteY4" fmla="*/ 321621 h 2920041"/>
              <a:gd name="connsiteX5" fmla="*/ 4335780 w 4356724"/>
              <a:gd name="connsiteY5" fmla="*/ 2920041 h 2920041"/>
              <a:gd name="connsiteX6" fmla="*/ 0 w 4356724"/>
              <a:gd name="connsiteY6" fmla="*/ 2920041 h 2920041"/>
              <a:gd name="connsiteX7" fmla="*/ 1001806 w 4356724"/>
              <a:gd name="connsiteY7" fmla="*/ 805715 h 2920041"/>
              <a:gd name="connsiteX0" fmla="*/ 1001806 w 4335780"/>
              <a:gd name="connsiteY0" fmla="*/ 679530 h 2793856"/>
              <a:gd name="connsiteX1" fmla="*/ 2021541 w 4335780"/>
              <a:gd name="connsiteY1" fmla="*/ 666083 h 2793856"/>
              <a:gd name="connsiteX2" fmla="*/ 2037678 w 4335780"/>
              <a:gd name="connsiteY2" fmla="*/ 256397 h 2793856"/>
              <a:gd name="connsiteX3" fmla="*/ 3435724 w 4335780"/>
              <a:gd name="connsiteY3" fmla="*/ 249674 h 2793856"/>
              <a:gd name="connsiteX4" fmla="*/ 4335780 w 4335780"/>
              <a:gd name="connsiteY4" fmla="*/ 195436 h 2793856"/>
              <a:gd name="connsiteX5" fmla="*/ 4335780 w 4335780"/>
              <a:gd name="connsiteY5" fmla="*/ 2793856 h 2793856"/>
              <a:gd name="connsiteX6" fmla="*/ 0 w 4335780"/>
              <a:gd name="connsiteY6" fmla="*/ 2793856 h 2793856"/>
              <a:gd name="connsiteX7" fmla="*/ 1001806 w 4335780"/>
              <a:gd name="connsiteY7" fmla="*/ 679530 h 2793856"/>
              <a:gd name="connsiteX0" fmla="*/ 1001806 w 4335780"/>
              <a:gd name="connsiteY0" fmla="*/ 484094 h 2598420"/>
              <a:gd name="connsiteX1" fmla="*/ 2021541 w 4335780"/>
              <a:gd name="connsiteY1" fmla="*/ 470647 h 2598420"/>
              <a:gd name="connsiteX2" fmla="*/ 2037678 w 4335780"/>
              <a:gd name="connsiteY2" fmla="*/ 60961 h 2598420"/>
              <a:gd name="connsiteX3" fmla="*/ 3435724 w 4335780"/>
              <a:gd name="connsiteY3" fmla="*/ 54238 h 2598420"/>
              <a:gd name="connsiteX4" fmla="*/ 4335780 w 4335780"/>
              <a:gd name="connsiteY4" fmla="*/ 0 h 2598420"/>
              <a:gd name="connsiteX5" fmla="*/ 4335780 w 4335780"/>
              <a:gd name="connsiteY5" fmla="*/ 2598420 h 2598420"/>
              <a:gd name="connsiteX6" fmla="*/ 0 w 4335780"/>
              <a:gd name="connsiteY6" fmla="*/ 2598420 h 2598420"/>
              <a:gd name="connsiteX7" fmla="*/ 1001806 w 4335780"/>
              <a:gd name="connsiteY7" fmla="*/ 484094 h 2598420"/>
              <a:gd name="connsiteX0" fmla="*/ 1001806 w 4335780"/>
              <a:gd name="connsiteY0" fmla="*/ 484094 h 2598420"/>
              <a:gd name="connsiteX1" fmla="*/ 2021541 w 4335780"/>
              <a:gd name="connsiteY1" fmla="*/ 470647 h 2598420"/>
              <a:gd name="connsiteX2" fmla="*/ 2037678 w 4335780"/>
              <a:gd name="connsiteY2" fmla="*/ 60961 h 2598420"/>
              <a:gd name="connsiteX3" fmla="*/ 3435724 w 4335780"/>
              <a:gd name="connsiteY3" fmla="*/ 54238 h 2598420"/>
              <a:gd name="connsiteX4" fmla="*/ 3904578 w 4335780"/>
              <a:gd name="connsiteY4" fmla="*/ 8966 h 2598420"/>
              <a:gd name="connsiteX5" fmla="*/ 4335780 w 4335780"/>
              <a:gd name="connsiteY5" fmla="*/ 0 h 2598420"/>
              <a:gd name="connsiteX6" fmla="*/ 4335780 w 4335780"/>
              <a:gd name="connsiteY6" fmla="*/ 2598420 h 2598420"/>
              <a:gd name="connsiteX7" fmla="*/ 0 w 4335780"/>
              <a:gd name="connsiteY7" fmla="*/ 2598420 h 2598420"/>
              <a:gd name="connsiteX8" fmla="*/ 1001806 w 4335780"/>
              <a:gd name="connsiteY8" fmla="*/ 484094 h 2598420"/>
              <a:gd name="connsiteX0" fmla="*/ 1001806 w 4335780"/>
              <a:gd name="connsiteY0" fmla="*/ 744069 h 2858395"/>
              <a:gd name="connsiteX1" fmla="*/ 2021541 w 4335780"/>
              <a:gd name="connsiteY1" fmla="*/ 730622 h 2858395"/>
              <a:gd name="connsiteX2" fmla="*/ 2037678 w 4335780"/>
              <a:gd name="connsiteY2" fmla="*/ 320936 h 2858395"/>
              <a:gd name="connsiteX3" fmla="*/ 3435724 w 4335780"/>
              <a:gd name="connsiteY3" fmla="*/ 314213 h 2858395"/>
              <a:gd name="connsiteX4" fmla="*/ 3447378 w 4335780"/>
              <a:gd name="connsiteY4" fmla="*/ 0 h 2858395"/>
              <a:gd name="connsiteX5" fmla="*/ 4335780 w 4335780"/>
              <a:gd name="connsiteY5" fmla="*/ 259975 h 2858395"/>
              <a:gd name="connsiteX6" fmla="*/ 4335780 w 4335780"/>
              <a:gd name="connsiteY6" fmla="*/ 2858395 h 2858395"/>
              <a:gd name="connsiteX7" fmla="*/ 0 w 4335780"/>
              <a:gd name="connsiteY7" fmla="*/ 2858395 h 2858395"/>
              <a:gd name="connsiteX8" fmla="*/ 1001806 w 4335780"/>
              <a:gd name="connsiteY8" fmla="*/ 744069 h 2858395"/>
              <a:gd name="connsiteX0" fmla="*/ 1001806 w 4335780"/>
              <a:gd name="connsiteY0" fmla="*/ 744069 h 2858395"/>
              <a:gd name="connsiteX1" fmla="*/ 2021541 w 4335780"/>
              <a:gd name="connsiteY1" fmla="*/ 730622 h 2858395"/>
              <a:gd name="connsiteX2" fmla="*/ 2037678 w 4335780"/>
              <a:gd name="connsiteY2" fmla="*/ 320936 h 2858395"/>
              <a:gd name="connsiteX3" fmla="*/ 3435724 w 4335780"/>
              <a:gd name="connsiteY3" fmla="*/ 314213 h 2858395"/>
              <a:gd name="connsiteX4" fmla="*/ 3447378 w 4335780"/>
              <a:gd name="connsiteY4" fmla="*/ 0 h 2858395"/>
              <a:gd name="connsiteX5" fmla="*/ 4288715 w 4335780"/>
              <a:gd name="connsiteY5" fmla="*/ 17928 h 2858395"/>
              <a:gd name="connsiteX6" fmla="*/ 4335780 w 4335780"/>
              <a:gd name="connsiteY6" fmla="*/ 2858395 h 2858395"/>
              <a:gd name="connsiteX7" fmla="*/ 0 w 4335780"/>
              <a:gd name="connsiteY7" fmla="*/ 2858395 h 2858395"/>
              <a:gd name="connsiteX8" fmla="*/ 1001806 w 4335780"/>
              <a:gd name="connsiteY8" fmla="*/ 744069 h 2858395"/>
              <a:gd name="connsiteX0" fmla="*/ 1001806 w 4335780"/>
              <a:gd name="connsiteY0" fmla="*/ 744069 h 2858395"/>
              <a:gd name="connsiteX1" fmla="*/ 2021541 w 4335780"/>
              <a:gd name="connsiteY1" fmla="*/ 730622 h 2858395"/>
              <a:gd name="connsiteX2" fmla="*/ 2037678 w 4335780"/>
              <a:gd name="connsiteY2" fmla="*/ 320936 h 2858395"/>
              <a:gd name="connsiteX3" fmla="*/ 3435724 w 4335780"/>
              <a:gd name="connsiteY3" fmla="*/ 314213 h 2858395"/>
              <a:gd name="connsiteX4" fmla="*/ 3447378 w 4335780"/>
              <a:gd name="connsiteY4" fmla="*/ 0 h 2858395"/>
              <a:gd name="connsiteX5" fmla="*/ 4288715 w 4335780"/>
              <a:gd name="connsiteY5" fmla="*/ 17928 h 2858395"/>
              <a:gd name="connsiteX6" fmla="*/ 4335780 w 4335780"/>
              <a:gd name="connsiteY6" fmla="*/ 2858395 h 2858395"/>
              <a:gd name="connsiteX7" fmla="*/ 0 w 4335780"/>
              <a:gd name="connsiteY7" fmla="*/ 2858395 h 2858395"/>
              <a:gd name="connsiteX8" fmla="*/ 1001806 w 4335780"/>
              <a:gd name="connsiteY8" fmla="*/ 744069 h 2858395"/>
              <a:gd name="connsiteX0" fmla="*/ 26894 w 3360868"/>
              <a:gd name="connsiteY0" fmla="*/ 744069 h 2858395"/>
              <a:gd name="connsiteX1" fmla="*/ 1046629 w 3360868"/>
              <a:gd name="connsiteY1" fmla="*/ 730622 h 2858395"/>
              <a:gd name="connsiteX2" fmla="*/ 1062766 w 3360868"/>
              <a:gd name="connsiteY2" fmla="*/ 320936 h 2858395"/>
              <a:gd name="connsiteX3" fmla="*/ 2460812 w 3360868"/>
              <a:gd name="connsiteY3" fmla="*/ 314213 h 2858395"/>
              <a:gd name="connsiteX4" fmla="*/ 2472466 w 3360868"/>
              <a:gd name="connsiteY4" fmla="*/ 0 h 2858395"/>
              <a:gd name="connsiteX5" fmla="*/ 3313803 w 3360868"/>
              <a:gd name="connsiteY5" fmla="*/ 17928 h 2858395"/>
              <a:gd name="connsiteX6" fmla="*/ 3360868 w 3360868"/>
              <a:gd name="connsiteY6" fmla="*/ 2858395 h 2858395"/>
              <a:gd name="connsiteX7" fmla="*/ 0 w 3360868"/>
              <a:gd name="connsiteY7" fmla="*/ 2159148 h 2858395"/>
              <a:gd name="connsiteX8" fmla="*/ 26894 w 3360868"/>
              <a:gd name="connsiteY8" fmla="*/ 744069 h 2858395"/>
              <a:gd name="connsiteX0" fmla="*/ 26894 w 3360868"/>
              <a:gd name="connsiteY0" fmla="*/ 744069 h 2858395"/>
              <a:gd name="connsiteX1" fmla="*/ 1046629 w 3360868"/>
              <a:gd name="connsiteY1" fmla="*/ 730622 h 2858395"/>
              <a:gd name="connsiteX2" fmla="*/ 1062766 w 3360868"/>
              <a:gd name="connsiteY2" fmla="*/ 320936 h 2858395"/>
              <a:gd name="connsiteX3" fmla="*/ 2460812 w 3360868"/>
              <a:gd name="connsiteY3" fmla="*/ 314213 h 2858395"/>
              <a:gd name="connsiteX4" fmla="*/ 2472466 w 3360868"/>
              <a:gd name="connsiteY4" fmla="*/ 0 h 2858395"/>
              <a:gd name="connsiteX5" fmla="*/ 3313803 w 3360868"/>
              <a:gd name="connsiteY5" fmla="*/ 17928 h 2858395"/>
              <a:gd name="connsiteX6" fmla="*/ 3360868 w 3360868"/>
              <a:gd name="connsiteY6" fmla="*/ 2858395 h 2858395"/>
              <a:gd name="connsiteX7" fmla="*/ 0 w 3360868"/>
              <a:gd name="connsiteY7" fmla="*/ 2159148 h 2858395"/>
              <a:gd name="connsiteX8" fmla="*/ 26894 w 3360868"/>
              <a:gd name="connsiteY8" fmla="*/ 744069 h 2858395"/>
              <a:gd name="connsiteX0" fmla="*/ 26894 w 3360868"/>
              <a:gd name="connsiteY0" fmla="*/ 744069 h 2858395"/>
              <a:gd name="connsiteX1" fmla="*/ 1046629 w 3360868"/>
              <a:gd name="connsiteY1" fmla="*/ 730622 h 2858395"/>
              <a:gd name="connsiteX2" fmla="*/ 1062766 w 3360868"/>
              <a:gd name="connsiteY2" fmla="*/ 320936 h 2858395"/>
              <a:gd name="connsiteX3" fmla="*/ 2460812 w 3360868"/>
              <a:gd name="connsiteY3" fmla="*/ 314213 h 2858395"/>
              <a:gd name="connsiteX4" fmla="*/ 2472466 w 3360868"/>
              <a:gd name="connsiteY4" fmla="*/ 0 h 2858395"/>
              <a:gd name="connsiteX5" fmla="*/ 3313803 w 3360868"/>
              <a:gd name="connsiteY5" fmla="*/ 17928 h 2858395"/>
              <a:gd name="connsiteX6" fmla="*/ 3360868 w 3360868"/>
              <a:gd name="connsiteY6" fmla="*/ 2858395 h 2858395"/>
              <a:gd name="connsiteX7" fmla="*/ 0 w 3360868"/>
              <a:gd name="connsiteY7" fmla="*/ 2159148 h 2858395"/>
              <a:gd name="connsiteX8" fmla="*/ 26894 w 3360868"/>
              <a:gd name="connsiteY8" fmla="*/ 744069 h 2858395"/>
              <a:gd name="connsiteX0" fmla="*/ 26894 w 3360868"/>
              <a:gd name="connsiteY0" fmla="*/ 744069 h 2858395"/>
              <a:gd name="connsiteX1" fmla="*/ 1046629 w 3360868"/>
              <a:gd name="connsiteY1" fmla="*/ 730622 h 2858395"/>
              <a:gd name="connsiteX2" fmla="*/ 1062766 w 3360868"/>
              <a:gd name="connsiteY2" fmla="*/ 320936 h 2858395"/>
              <a:gd name="connsiteX3" fmla="*/ 2460812 w 3360868"/>
              <a:gd name="connsiteY3" fmla="*/ 314213 h 2858395"/>
              <a:gd name="connsiteX4" fmla="*/ 2472466 w 3360868"/>
              <a:gd name="connsiteY4" fmla="*/ 0 h 2858395"/>
              <a:gd name="connsiteX5" fmla="*/ 3313803 w 3360868"/>
              <a:gd name="connsiteY5" fmla="*/ 17928 h 2858395"/>
              <a:gd name="connsiteX6" fmla="*/ 3360868 w 3360868"/>
              <a:gd name="connsiteY6" fmla="*/ 2858395 h 2858395"/>
              <a:gd name="connsiteX7" fmla="*/ 1766495 w 3360868"/>
              <a:gd name="connsiteY7" fmla="*/ 2521324 h 2858395"/>
              <a:gd name="connsiteX8" fmla="*/ 0 w 3360868"/>
              <a:gd name="connsiteY8" fmla="*/ 2159148 h 2858395"/>
              <a:gd name="connsiteX9" fmla="*/ 26894 w 3360868"/>
              <a:gd name="connsiteY9" fmla="*/ 744069 h 2858395"/>
              <a:gd name="connsiteX0" fmla="*/ 26894 w 3360868"/>
              <a:gd name="connsiteY0" fmla="*/ 744069 h 2858395"/>
              <a:gd name="connsiteX1" fmla="*/ 1046629 w 3360868"/>
              <a:gd name="connsiteY1" fmla="*/ 730622 h 2858395"/>
              <a:gd name="connsiteX2" fmla="*/ 1062766 w 3360868"/>
              <a:gd name="connsiteY2" fmla="*/ 320936 h 2858395"/>
              <a:gd name="connsiteX3" fmla="*/ 2460812 w 3360868"/>
              <a:gd name="connsiteY3" fmla="*/ 314213 h 2858395"/>
              <a:gd name="connsiteX4" fmla="*/ 2472466 w 3360868"/>
              <a:gd name="connsiteY4" fmla="*/ 0 h 2858395"/>
              <a:gd name="connsiteX5" fmla="*/ 3313803 w 3360868"/>
              <a:gd name="connsiteY5" fmla="*/ 17928 h 2858395"/>
              <a:gd name="connsiteX6" fmla="*/ 3360868 w 3360868"/>
              <a:gd name="connsiteY6" fmla="*/ 2858395 h 2858395"/>
              <a:gd name="connsiteX7" fmla="*/ 1100866 w 3360868"/>
              <a:gd name="connsiteY7" fmla="*/ 2178424 h 2858395"/>
              <a:gd name="connsiteX8" fmla="*/ 0 w 3360868"/>
              <a:gd name="connsiteY8" fmla="*/ 2159148 h 2858395"/>
              <a:gd name="connsiteX9" fmla="*/ 26894 w 3360868"/>
              <a:gd name="connsiteY9" fmla="*/ 744069 h 2858395"/>
              <a:gd name="connsiteX0" fmla="*/ 26894 w 3354144"/>
              <a:gd name="connsiteY0" fmla="*/ 744069 h 2212936"/>
              <a:gd name="connsiteX1" fmla="*/ 1046629 w 3354144"/>
              <a:gd name="connsiteY1" fmla="*/ 730622 h 2212936"/>
              <a:gd name="connsiteX2" fmla="*/ 1062766 w 3354144"/>
              <a:gd name="connsiteY2" fmla="*/ 320936 h 2212936"/>
              <a:gd name="connsiteX3" fmla="*/ 2460812 w 3354144"/>
              <a:gd name="connsiteY3" fmla="*/ 314213 h 2212936"/>
              <a:gd name="connsiteX4" fmla="*/ 2472466 w 3354144"/>
              <a:gd name="connsiteY4" fmla="*/ 0 h 2212936"/>
              <a:gd name="connsiteX5" fmla="*/ 3313803 w 3354144"/>
              <a:gd name="connsiteY5" fmla="*/ 17928 h 2212936"/>
              <a:gd name="connsiteX6" fmla="*/ 3354144 w 3354144"/>
              <a:gd name="connsiteY6" fmla="*/ 2212936 h 2212936"/>
              <a:gd name="connsiteX7" fmla="*/ 1100866 w 3354144"/>
              <a:gd name="connsiteY7" fmla="*/ 2178424 h 2212936"/>
              <a:gd name="connsiteX8" fmla="*/ 0 w 3354144"/>
              <a:gd name="connsiteY8" fmla="*/ 2159148 h 2212936"/>
              <a:gd name="connsiteX9" fmla="*/ 26894 w 3354144"/>
              <a:gd name="connsiteY9" fmla="*/ 744069 h 2212936"/>
              <a:gd name="connsiteX0" fmla="*/ 26894 w 3354144"/>
              <a:gd name="connsiteY0" fmla="*/ 744069 h 2212936"/>
              <a:gd name="connsiteX1" fmla="*/ 1046629 w 3354144"/>
              <a:gd name="connsiteY1" fmla="*/ 730622 h 2212936"/>
              <a:gd name="connsiteX2" fmla="*/ 1062766 w 3354144"/>
              <a:gd name="connsiteY2" fmla="*/ 320936 h 2212936"/>
              <a:gd name="connsiteX3" fmla="*/ 2460812 w 3354144"/>
              <a:gd name="connsiteY3" fmla="*/ 314213 h 2212936"/>
              <a:gd name="connsiteX4" fmla="*/ 2472466 w 3354144"/>
              <a:gd name="connsiteY4" fmla="*/ 0 h 2212936"/>
              <a:gd name="connsiteX5" fmla="*/ 3313803 w 3354144"/>
              <a:gd name="connsiteY5" fmla="*/ 17928 h 2212936"/>
              <a:gd name="connsiteX6" fmla="*/ 3354144 w 3354144"/>
              <a:gd name="connsiteY6" fmla="*/ 2212936 h 2212936"/>
              <a:gd name="connsiteX7" fmla="*/ 1100866 w 3354144"/>
              <a:gd name="connsiteY7" fmla="*/ 2178424 h 2212936"/>
              <a:gd name="connsiteX8" fmla="*/ 0 w 3354144"/>
              <a:gd name="connsiteY8" fmla="*/ 2159148 h 2212936"/>
              <a:gd name="connsiteX9" fmla="*/ 4930 w 3354144"/>
              <a:gd name="connsiteY9" fmla="*/ 1176618 h 2212936"/>
              <a:gd name="connsiteX10" fmla="*/ 26894 w 3354144"/>
              <a:gd name="connsiteY10" fmla="*/ 744069 h 2212936"/>
              <a:gd name="connsiteX0" fmla="*/ 983430 w 4310680"/>
              <a:gd name="connsiteY0" fmla="*/ 744069 h 2212936"/>
              <a:gd name="connsiteX1" fmla="*/ 2003165 w 4310680"/>
              <a:gd name="connsiteY1" fmla="*/ 730622 h 2212936"/>
              <a:gd name="connsiteX2" fmla="*/ 2019302 w 4310680"/>
              <a:gd name="connsiteY2" fmla="*/ 320936 h 2212936"/>
              <a:gd name="connsiteX3" fmla="*/ 3417348 w 4310680"/>
              <a:gd name="connsiteY3" fmla="*/ 314213 h 2212936"/>
              <a:gd name="connsiteX4" fmla="*/ 3429002 w 4310680"/>
              <a:gd name="connsiteY4" fmla="*/ 0 h 2212936"/>
              <a:gd name="connsiteX5" fmla="*/ 4270339 w 4310680"/>
              <a:gd name="connsiteY5" fmla="*/ 17928 h 2212936"/>
              <a:gd name="connsiteX6" fmla="*/ 4310680 w 4310680"/>
              <a:gd name="connsiteY6" fmla="*/ 2212936 h 2212936"/>
              <a:gd name="connsiteX7" fmla="*/ 2057402 w 4310680"/>
              <a:gd name="connsiteY7" fmla="*/ 2178424 h 2212936"/>
              <a:gd name="connsiteX8" fmla="*/ 956536 w 4310680"/>
              <a:gd name="connsiteY8" fmla="*/ 2159148 h 2212936"/>
              <a:gd name="connsiteX9" fmla="*/ 2 w 4310680"/>
              <a:gd name="connsiteY9" fmla="*/ 1190065 h 2212936"/>
              <a:gd name="connsiteX10" fmla="*/ 983430 w 4310680"/>
              <a:gd name="connsiteY10" fmla="*/ 744069 h 2212936"/>
              <a:gd name="connsiteX0" fmla="*/ 999270 w 4326520"/>
              <a:gd name="connsiteY0" fmla="*/ 744069 h 2212936"/>
              <a:gd name="connsiteX1" fmla="*/ 2019005 w 4326520"/>
              <a:gd name="connsiteY1" fmla="*/ 730622 h 2212936"/>
              <a:gd name="connsiteX2" fmla="*/ 2035142 w 4326520"/>
              <a:gd name="connsiteY2" fmla="*/ 320936 h 2212936"/>
              <a:gd name="connsiteX3" fmla="*/ 3433188 w 4326520"/>
              <a:gd name="connsiteY3" fmla="*/ 314213 h 2212936"/>
              <a:gd name="connsiteX4" fmla="*/ 3444842 w 4326520"/>
              <a:gd name="connsiteY4" fmla="*/ 0 h 2212936"/>
              <a:gd name="connsiteX5" fmla="*/ 4286179 w 4326520"/>
              <a:gd name="connsiteY5" fmla="*/ 17928 h 2212936"/>
              <a:gd name="connsiteX6" fmla="*/ 4326520 w 4326520"/>
              <a:gd name="connsiteY6" fmla="*/ 2212936 h 2212936"/>
              <a:gd name="connsiteX7" fmla="*/ 2073242 w 4326520"/>
              <a:gd name="connsiteY7" fmla="*/ 2178424 h 2212936"/>
              <a:gd name="connsiteX8" fmla="*/ 972376 w 4326520"/>
              <a:gd name="connsiteY8" fmla="*/ 2159148 h 2212936"/>
              <a:gd name="connsiteX9" fmla="*/ 432700 w 4326520"/>
              <a:gd name="connsiteY9" fmla="*/ 1633818 h 2212936"/>
              <a:gd name="connsiteX10" fmla="*/ 15842 w 4326520"/>
              <a:gd name="connsiteY10" fmla="*/ 1190065 h 2212936"/>
              <a:gd name="connsiteX11" fmla="*/ 999270 w 4326520"/>
              <a:gd name="connsiteY11" fmla="*/ 744069 h 2212936"/>
              <a:gd name="connsiteX0" fmla="*/ 1072425 w 4399675"/>
              <a:gd name="connsiteY0" fmla="*/ 744069 h 2212936"/>
              <a:gd name="connsiteX1" fmla="*/ 2092160 w 4399675"/>
              <a:gd name="connsiteY1" fmla="*/ 730622 h 2212936"/>
              <a:gd name="connsiteX2" fmla="*/ 2108297 w 4399675"/>
              <a:gd name="connsiteY2" fmla="*/ 320936 h 2212936"/>
              <a:gd name="connsiteX3" fmla="*/ 3506343 w 4399675"/>
              <a:gd name="connsiteY3" fmla="*/ 314213 h 2212936"/>
              <a:gd name="connsiteX4" fmla="*/ 3517997 w 4399675"/>
              <a:gd name="connsiteY4" fmla="*/ 0 h 2212936"/>
              <a:gd name="connsiteX5" fmla="*/ 4359334 w 4399675"/>
              <a:gd name="connsiteY5" fmla="*/ 17928 h 2212936"/>
              <a:gd name="connsiteX6" fmla="*/ 4399675 w 4399675"/>
              <a:gd name="connsiteY6" fmla="*/ 2212936 h 2212936"/>
              <a:gd name="connsiteX7" fmla="*/ 2146397 w 4399675"/>
              <a:gd name="connsiteY7" fmla="*/ 2178424 h 2212936"/>
              <a:gd name="connsiteX8" fmla="*/ 1045531 w 4399675"/>
              <a:gd name="connsiteY8" fmla="*/ 2159148 h 2212936"/>
              <a:gd name="connsiteX9" fmla="*/ 102444 w 4399675"/>
              <a:gd name="connsiteY9" fmla="*/ 1680883 h 2212936"/>
              <a:gd name="connsiteX10" fmla="*/ 88997 w 4399675"/>
              <a:gd name="connsiteY10" fmla="*/ 1190065 h 2212936"/>
              <a:gd name="connsiteX11" fmla="*/ 1072425 w 4399675"/>
              <a:gd name="connsiteY11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13447 w 4310678"/>
              <a:gd name="connsiteY9" fmla="*/ 1680883 h 2212936"/>
              <a:gd name="connsiteX10" fmla="*/ 0 w 4310678"/>
              <a:gd name="connsiteY10" fmla="*/ 1190065 h 2212936"/>
              <a:gd name="connsiteX11" fmla="*/ 983428 w 4310678"/>
              <a:gd name="connsiteY11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450476 w 4310678"/>
              <a:gd name="connsiteY9" fmla="*/ 1963271 h 2212936"/>
              <a:gd name="connsiteX10" fmla="*/ 13447 w 4310678"/>
              <a:gd name="connsiteY10" fmla="*/ 1680883 h 2212936"/>
              <a:gd name="connsiteX11" fmla="*/ 0 w 4310678"/>
              <a:gd name="connsiteY11" fmla="*/ 1190065 h 2212936"/>
              <a:gd name="connsiteX12" fmla="*/ 983428 w 4310678"/>
              <a:gd name="connsiteY12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927847 w 4310678"/>
              <a:gd name="connsiteY9" fmla="*/ 1526241 h 2212936"/>
              <a:gd name="connsiteX10" fmla="*/ 13447 w 4310678"/>
              <a:gd name="connsiteY10" fmla="*/ 1680883 h 2212936"/>
              <a:gd name="connsiteX11" fmla="*/ 0 w 4310678"/>
              <a:gd name="connsiteY11" fmla="*/ 1190065 h 2212936"/>
              <a:gd name="connsiteX12" fmla="*/ 983428 w 4310678"/>
              <a:gd name="connsiteY12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927847 w 4310678"/>
              <a:gd name="connsiteY9" fmla="*/ 1526241 h 2212936"/>
              <a:gd name="connsiteX10" fmla="*/ 13447 w 4310678"/>
              <a:gd name="connsiteY10" fmla="*/ 1680883 h 2212936"/>
              <a:gd name="connsiteX11" fmla="*/ 0 w 4310678"/>
              <a:gd name="connsiteY11" fmla="*/ 1190065 h 2212936"/>
              <a:gd name="connsiteX12" fmla="*/ 983428 w 4310678"/>
              <a:gd name="connsiteY12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948017 w 4310678"/>
              <a:gd name="connsiteY9" fmla="*/ 1674158 h 2212936"/>
              <a:gd name="connsiteX10" fmla="*/ 13447 w 4310678"/>
              <a:gd name="connsiteY10" fmla="*/ 1680883 h 2212936"/>
              <a:gd name="connsiteX11" fmla="*/ 0 w 4310678"/>
              <a:gd name="connsiteY11" fmla="*/ 1190065 h 2212936"/>
              <a:gd name="connsiteX12" fmla="*/ 983428 w 4310678"/>
              <a:gd name="connsiteY12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948017 w 4310678"/>
              <a:gd name="connsiteY9" fmla="*/ 1674158 h 2212936"/>
              <a:gd name="connsiteX10" fmla="*/ 13447 w 4310678"/>
              <a:gd name="connsiteY10" fmla="*/ 1680883 h 2212936"/>
              <a:gd name="connsiteX11" fmla="*/ 0 w 4310678"/>
              <a:gd name="connsiteY11" fmla="*/ 1190065 h 2212936"/>
              <a:gd name="connsiteX12" fmla="*/ 983428 w 4310678"/>
              <a:gd name="connsiteY12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948017 w 4310678"/>
              <a:gd name="connsiteY9" fmla="*/ 1674158 h 2212936"/>
              <a:gd name="connsiteX10" fmla="*/ 13447 w 4310678"/>
              <a:gd name="connsiteY10" fmla="*/ 1680883 h 2212936"/>
              <a:gd name="connsiteX11" fmla="*/ 0 w 4310678"/>
              <a:gd name="connsiteY11" fmla="*/ 1190065 h 2212936"/>
              <a:gd name="connsiteX12" fmla="*/ 504264 w 4310678"/>
              <a:gd name="connsiteY12" fmla="*/ 941295 h 2212936"/>
              <a:gd name="connsiteX13" fmla="*/ 983428 w 4310678"/>
              <a:gd name="connsiteY13" fmla="*/ 744069 h 2212936"/>
              <a:gd name="connsiteX0" fmla="*/ 983428 w 4310678"/>
              <a:gd name="connsiteY0" fmla="*/ 744069 h 2212936"/>
              <a:gd name="connsiteX1" fmla="*/ 2003163 w 4310678"/>
              <a:gd name="connsiteY1" fmla="*/ 730622 h 2212936"/>
              <a:gd name="connsiteX2" fmla="*/ 2019300 w 4310678"/>
              <a:gd name="connsiteY2" fmla="*/ 320936 h 2212936"/>
              <a:gd name="connsiteX3" fmla="*/ 3417346 w 4310678"/>
              <a:gd name="connsiteY3" fmla="*/ 314213 h 2212936"/>
              <a:gd name="connsiteX4" fmla="*/ 3429000 w 4310678"/>
              <a:gd name="connsiteY4" fmla="*/ 0 h 2212936"/>
              <a:gd name="connsiteX5" fmla="*/ 4270337 w 4310678"/>
              <a:gd name="connsiteY5" fmla="*/ 17928 h 2212936"/>
              <a:gd name="connsiteX6" fmla="*/ 4310678 w 4310678"/>
              <a:gd name="connsiteY6" fmla="*/ 2212936 h 2212936"/>
              <a:gd name="connsiteX7" fmla="*/ 2057400 w 4310678"/>
              <a:gd name="connsiteY7" fmla="*/ 2178424 h 2212936"/>
              <a:gd name="connsiteX8" fmla="*/ 956534 w 4310678"/>
              <a:gd name="connsiteY8" fmla="*/ 2159148 h 2212936"/>
              <a:gd name="connsiteX9" fmla="*/ 948017 w 4310678"/>
              <a:gd name="connsiteY9" fmla="*/ 1674158 h 2212936"/>
              <a:gd name="connsiteX10" fmla="*/ 13447 w 4310678"/>
              <a:gd name="connsiteY10" fmla="*/ 1680883 h 2212936"/>
              <a:gd name="connsiteX11" fmla="*/ 0 w 4310678"/>
              <a:gd name="connsiteY11" fmla="*/ 1190065 h 2212936"/>
              <a:gd name="connsiteX12" fmla="*/ 941293 w 4310678"/>
              <a:gd name="connsiteY12" fmla="*/ 1190066 h 2212936"/>
              <a:gd name="connsiteX13" fmla="*/ 983428 w 4310678"/>
              <a:gd name="connsiteY13" fmla="*/ 744069 h 221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10678" h="2212936">
                <a:moveTo>
                  <a:pt x="983428" y="744069"/>
                </a:moveTo>
                <a:lnTo>
                  <a:pt x="2003163" y="730622"/>
                </a:lnTo>
                <a:lnTo>
                  <a:pt x="2019300" y="320936"/>
                </a:lnTo>
                <a:cubicBezTo>
                  <a:pt x="2131060" y="289186"/>
                  <a:pt x="3182396" y="367702"/>
                  <a:pt x="3417346" y="314213"/>
                </a:cubicBezTo>
                <a:lnTo>
                  <a:pt x="3429000" y="0"/>
                </a:lnTo>
                <a:lnTo>
                  <a:pt x="4270337" y="17928"/>
                </a:lnTo>
                <a:lnTo>
                  <a:pt x="4310678" y="2212936"/>
                </a:lnTo>
                <a:lnTo>
                  <a:pt x="2057400" y="2178424"/>
                </a:lnTo>
                <a:lnTo>
                  <a:pt x="956534" y="2159148"/>
                </a:lnTo>
                <a:lnTo>
                  <a:pt x="948017" y="1674158"/>
                </a:lnTo>
                <a:lnTo>
                  <a:pt x="13447" y="1680883"/>
                </a:lnTo>
                <a:lnTo>
                  <a:pt x="0" y="1190065"/>
                </a:lnTo>
                <a:lnTo>
                  <a:pt x="941293" y="1190066"/>
                </a:lnTo>
                <a:lnTo>
                  <a:pt x="983428" y="744069"/>
                </a:lnTo>
                <a:close/>
              </a:path>
            </a:pathLst>
          </a:custGeom>
          <a:solidFill>
            <a:srgbClr val="C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157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0BCB6"/>
            </a:gs>
            <a:gs pos="32000">
              <a:srgbClr val="7AA299"/>
            </a:gs>
            <a:gs pos="74000">
              <a:srgbClr val="A0BCB6"/>
            </a:gs>
            <a:gs pos="32000">
              <a:srgbClr val="7AA299"/>
            </a:gs>
            <a:gs pos="100000">
              <a:srgbClr val="7AA299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6064F-B128-44CA-88E2-1B11E9CE4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Less Latency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D7A86-478F-48BB-85E4-EECB40E2314B}"/>
              </a:ext>
            </a:extLst>
          </p:cNvPr>
          <p:cNvSpPr txBox="1"/>
          <p:nvPr/>
        </p:nvSpPr>
        <p:spPr>
          <a:xfrm>
            <a:off x="228600" y="1704207"/>
            <a:ext cx="4343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“You can't expect me to...”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Run this automation system with this </a:t>
            </a:r>
            <a:r>
              <a:rPr lang="en-US" b="1" dirty="0">
                <a:solidFill>
                  <a:srgbClr val="7030A0"/>
                </a:solidFill>
              </a:rPr>
              <a:t>ping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Respond to </a:t>
            </a:r>
            <a:r>
              <a:rPr lang="en-US" b="1" dirty="0">
                <a:solidFill>
                  <a:srgbClr val="7030A0"/>
                </a:solidFill>
              </a:rPr>
              <a:t>VR</a:t>
            </a:r>
            <a:r>
              <a:rPr lang="en-US" dirty="0">
                <a:solidFill>
                  <a:schemeClr val="bg1"/>
                </a:solidFill>
              </a:rPr>
              <a:t> remotely over 4G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Conduct this negotiation while </a:t>
            </a:r>
            <a:r>
              <a:rPr lang="en-US" b="1" dirty="0">
                <a:solidFill>
                  <a:srgbClr val="7030A0"/>
                </a:solidFill>
              </a:rPr>
              <a:t>waiting</a:t>
            </a:r>
            <a:r>
              <a:rPr lang="en-US" dirty="0">
                <a:solidFill>
                  <a:schemeClr val="bg1"/>
                </a:solidFill>
              </a:rPr>
              <a:t> for replies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404592-FCD5-40A8-AD3B-60CC2E52F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252" y="1119621"/>
            <a:ext cx="4344148" cy="29042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EBD3111-3C49-4359-AAEC-7DE308B94D79}"/>
              </a:ext>
            </a:extLst>
          </p:cNvPr>
          <p:cNvSpPr/>
          <p:nvPr/>
        </p:nvSpPr>
        <p:spPr>
          <a:xfrm>
            <a:off x="8031480" y="1149582"/>
            <a:ext cx="830580" cy="632790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053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0BCB6"/>
            </a:gs>
            <a:gs pos="32000">
              <a:srgbClr val="7AA299"/>
            </a:gs>
            <a:gs pos="74000">
              <a:srgbClr val="A0BCB6"/>
            </a:gs>
            <a:gs pos="32000">
              <a:srgbClr val="7AA299"/>
            </a:gs>
            <a:gs pos="100000">
              <a:srgbClr val="7AA299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11BEA3-A878-48AF-925E-DA90314F8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252" y="1119621"/>
            <a:ext cx="4344148" cy="29042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D6064F-B128-44CA-88E2-1B11E9CE4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More Things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D7A86-478F-48BB-85E4-EECB40E2314B}"/>
              </a:ext>
            </a:extLst>
          </p:cNvPr>
          <p:cNvSpPr txBox="1"/>
          <p:nvPr/>
        </p:nvSpPr>
        <p:spPr>
          <a:xfrm>
            <a:off x="228600" y="1704207"/>
            <a:ext cx="4343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“What do you mean I can’t connect…”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Every </a:t>
            </a:r>
            <a:r>
              <a:rPr lang="en-US" b="1" dirty="0">
                <a:solidFill>
                  <a:srgbClr val="7030A0"/>
                </a:solidFill>
              </a:rPr>
              <a:t>light switch</a:t>
            </a:r>
            <a:r>
              <a:rPr lang="en-US" b="1" dirty="0"/>
              <a:t> </a:t>
            </a:r>
            <a:r>
              <a:rPr lang="en-US" dirty="0">
                <a:solidFill>
                  <a:schemeClr val="bg1"/>
                </a:solidFill>
              </a:rPr>
              <a:t>in the office</a:t>
            </a:r>
            <a:endParaRPr lang="en-US" b="1" dirty="0"/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rgbClr val="7030A0"/>
                </a:solidFill>
              </a:rPr>
              <a:t>coffee machine</a:t>
            </a:r>
            <a:r>
              <a:rPr lang="en-US" b="1" dirty="0"/>
              <a:t> </a:t>
            </a:r>
            <a:r>
              <a:rPr lang="en-US" dirty="0">
                <a:solidFill>
                  <a:schemeClr val="bg1"/>
                </a:solidFill>
              </a:rPr>
              <a:t>to my virtual assistant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My </a:t>
            </a:r>
            <a:r>
              <a:rPr lang="en-US" b="1" dirty="0">
                <a:solidFill>
                  <a:srgbClr val="7030A0"/>
                </a:solidFill>
              </a:rPr>
              <a:t>inventory</a:t>
            </a:r>
            <a:r>
              <a:rPr lang="en-US" dirty="0">
                <a:solidFill>
                  <a:schemeClr val="bg1"/>
                </a:solidFill>
              </a:rPr>
              <a:t> to my supply management system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45405A-E019-4605-A230-1CA8D8483147}"/>
              </a:ext>
            </a:extLst>
          </p:cNvPr>
          <p:cNvSpPr/>
          <p:nvPr/>
        </p:nvSpPr>
        <p:spPr>
          <a:xfrm>
            <a:off x="4610100" y="2324100"/>
            <a:ext cx="952500" cy="525780"/>
          </a:xfrm>
          <a:custGeom>
            <a:avLst/>
            <a:gdLst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52500 w 952500"/>
              <a:gd name="connsiteY2" fmla="*/ 525780 h 525780"/>
              <a:gd name="connsiteX3" fmla="*/ 0 w 952500"/>
              <a:gd name="connsiteY3" fmla="*/ 525780 h 525780"/>
              <a:gd name="connsiteX4" fmla="*/ 0 w 952500"/>
              <a:gd name="connsiteY4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52500 w 952500"/>
              <a:gd name="connsiteY2" fmla="*/ 525780 h 525780"/>
              <a:gd name="connsiteX3" fmla="*/ 640080 w 952500"/>
              <a:gd name="connsiteY3" fmla="*/ 525780 h 525780"/>
              <a:gd name="connsiteX4" fmla="*/ 0 w 952500"/>
              <a:gd name="connsiteY4" fmla="*/ 525780 h 525780"/>
              <a:gd name="connsiteX5" fmla="*/ 0 w 952500"/>
              <a:gd name="connsiteY5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44880 w 952500"/>
              <a:gd name="connsiteY2" fmla="*/ 350520 h 525780"/>
              <a:gd name="connsiteX3" fmla="*/ 952500 w 952500"/>
              <a:gd name="connsiteY3" fmla="*/ 525780 h 525780"/>
              <a:gd name="connsiteX4" fmla="*/ 640080 w 952500"/>
              <a:gd name="connsiteY4" fmla="*/ 525780 h 525780"/>
              <a:gd name="connsiteX5" fmla="*/ 0 w 952500"/>
              <a:gd name="connsiteY5" fmla="*/ 525780 h 525780"/>
              <a:gd name="connsiteX6" fmla="*/ 0 w 952500"/>
              <a:gd name="connsiteY6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44880 w 952500"/>
              <a:gd name="connsiteY2" fmla="*/ 350520 h 525780"/>
              <a:gd name="connsiteX3" fmla="*/ 640080 w 952500"/>
              <a:gd name="connsiteY3" fmla="*/ 373380 h 525780"/>
              <a:gd name="connsiteX4" fmla="*/ 640080 w 952500"/>
              <a:gd name="connsiteY4" fmla="*/ 525780 h 525780"/>
              <a:gd name="connsiteX5" fmla="*/ 0 w 952500"/>
              <a:gd name="connsiteY5" fmla="*/ 525780 h 525780"/>
              <a:gd name="connsiteX6" fmla="*/ 0 w 952500"/>
              <a:gd name="connsiteY6" fmla="*/ 0 h 52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2500" h="525780">
                <a:moveTo>
                  <a:pt x="0" y="0"/>
                </a:moveTo>
                <a:lnTo>
                  <a:pt x="952500" y="0"/>
                </a:lnTo>
                <a:lnTo>
                  <a:pt x="944880" y="350520"/>
                </a:lnTo>
                <a:lnTo>
                  <a:pt x="640080" y="373380"/>
                </a:lnTo>
                <a:lnTo>
                  <a:pt x="640080" y="525780"/>
                </a:lnTo>
                <a:lnTo>
                  <a:pt x="0" y="525780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16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0BCB6"/>
            </a:gs>
            <a:gs pos="32000">
              <a:srgbClr val="7AA299"/>
            </a:gs>
            <a:gs pos="74000">
              <a:srgbClr val="A0BCB6"/>
            </a:gs>
            <a:gs pos="32000">
              <a:srgbClr val="7AA299"/>
            </a:gs>
            <a:gs pos="100000">
              <a:srgbClr val="7AA29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6064F-B128-44CA-88E2-1B11E9CE4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Easy Swap?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D7A86-478F-48BB-85E4-EECB40E2314B}"/>
              </a:ext>
            </a:extLst>
          </p:cNvPr>
          <p:cNvSpPr txBox="1"/>
          <p:nvPr/>
        </p:nvSpPr>
        <p:spPr>
          <a:xfrm>
            <a:off x="234049" y="1700554"/>
            <a:ext cx="2371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mmWave</a:t>
            </a:r>
            <a:r>
              <a:rPr lang="en-US" dirty="0">
                <a:solidFill>
                  <a:schemeClr val="bg1"/>
                </a:solidFill>
              </a:rPr>
              <a:t> Indoors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Swapped Cells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New Fiber Cables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5G NR – 28 GHz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8473C1-43CD-44C5-8167-40FF37E40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1" y="482311"/>
            <a:ext cx="6250709" cy="41788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5CA02F-24BF-4B94-8EA7-D73249C74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040" y="479877"/>
            <a:ext cx="6250710" cy="419463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0A8F0C7-9D83-4E18-9F35-E79A842F0D74}"/>
              </a:ext>
            </a:extLst>
          </p:cNvPr>
          <p:cNvSpPr/>
          <p:nvPr/>
        </p:nvSpPr>
        <p:spPr>
          <a:xfrm>
            <a:off x="7551420" y="506382"/>
            <a:ext cx="1305330" cy="880458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98E4CB27-7AD6-45CE-8619-470826356A8F}"/>
              </a:ext>
            </a:extLst>
          </p:cNvPr>
          <p:cNvSpPr/>
          <p:nvPr/>
        </p:nvSpPr>
        <p:spPr>
          <a:xfrm>
            <a:off x="2644140" y="2214986"/>
            <a:ext cx="1356360" cy="749194"/>
          </a:xfrm>
          <a:custGeom>
            <a:avLst/>
            <a:gdLst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52500 w 952500"/>
              <a:gd name="connsiteY2" fmla="*/ 525780 h 525780"/>
              <a:gd name="connsiteX3" fmla="*/ 0 w 952500"/>
              <a:gd name="connsiteY3" fmla="*/ 525780 h 525780"/>
              <a:gd name="connsiteX4" fmla="*/ 0 w 952500"/>
              <a:gd name="connsiteY4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52500 w 952500"/>
              <a:gd name="connsiteY2" fmla="*/ 525780 h 525780"/>
              <a:gd name="connsiteX3" fmla="*/ 640080 w 952500"/>
              <a:gd name="connsiteY3" fmla="*/ 525780 h 525780"/>
              <a:gd name="connsiteX4" fmla="*/ 0 w 952500"/>
              <a:gd name="connsiteY4" fmla="*/ 525780 h 525780"/>
              <a:gd name="connsiteX5" fmla="*/ 0 w 952500"/>
              <a:gd name="connsiteY5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44880 w 952500"/>
              <a:gd name="connsiteY2" fmla="*/ 350520 h 525780"/>
              <a:gd name="connsiteX3" fmla="*/ 952500 w 952500"/>
              <a:gd name="connsiteY3" fmla="*/ 525780 h 525780"/>
              <a:gd name="connsiteX4" fmla="*/ 640080 w 952500"/>
              <a:gd name="connsiteY4" fmla="*/ 525780 h 525780"/>
              <a:gd name="connsiteX5" fmla="*/ 0 w 952500"/>
              <a:gd name="connsiteY5" fmla="*/ 525780 h 525780"/>
              <a:gd name="connsiteX6" fmla="*/ 0 w 952500"/>
              <a:gd name="connsiteY6" fmla="*/ 0 h 525780"/>
              <a:gd name="connsiteX0" fmla="*/ 0 w 952500"/>
              <a:gd name="connsiteY0" fmla="*/ 0 h 525780"/>
              <a:gd name="connsiteX1" fmla="*/ 952500 w 952500"/>
              <a:gd name="connsiteY1" fmla="*/ 0 h 525780"/>
              <a:gd name="connsiteX2" fmla="*/ 944880 w 952500"/>
              <a:gd name="connsiteY2" fmla="*/ 350520 h 525780"/>
              <a:gd name="connsiteX3" fmla="*/ 640080 w 952500"/>
              <a:gd name="connsiteY3" fmla="*/ 373380 h 525780"/>
              <a:gd name="connsiteX4" fmla="*/ 640080 w 952500"/>
              <a:gd name="connsiteY4" fmla="*/ 525780 h 525780"/>
              <a:gd name="connsiteX5" fmla="*/ 0 w 952500"/>
              <a:gd name="connsiteY5" fmla="*/ 525780 h 525780"/>
              <a:gd name="connsiteX6" fmla="*/ 0 w 952500"/>
              <a:gd name="connsiteY6" fmla="*/ 0 h 52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2500" h="525780">
                <a:moveTo>
                  <a:pt x="0" y="0"/>
                </a:moveTo>
                <a:lnTo>
                  <a:pt x="952500" y="0"/>
                </a:lnTo>
                <a:lnTo>
                  <a:pt x="944880" y="350520"/>
                </a:lnTo>
                <a:lnTo>
                  <a:pt x="640080" y="373380"/>
                </a:lnTo>
                <a:lnTo>
                  <a:pt x="640080" y="525780"/>
                </a:lnTo>
                <a:lnTo>
                  <a:pt x="0" y="5257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009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0BCB6"/>
            </a:gs>
            <a:gs pos="32000">
              <a:srgbClr val="7AA299"/>
            </a:gs>
            <a:gs pos="74000">
              <a:srgbClr val="A0BCB6"/>
            </a:gs>
            <a:gs pos="32000">
              <a:srgbClr val="7AA299"/>
            </a:gs>
            <a:gs pos="100000">
              <a:srgbClr val="7AA299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6064F-B128-44CA-88E2-1B11E9CE4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mmWaves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D7A86-478F-48BB-85E4-EECB40E2314B}"/>
              </a:ext>
            </a:extLst>
          </p:cNvPr>
          <p:cNvSpPr txBox="1"/>
          <p:nvPr/>
        </p:nvSpPr>
        <p:spPr>
          <a:xfrm>
            <a:off x="234049" y="1700554"/>
            <a:ext cx="23719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Obstructions Matter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Walls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Doors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Windows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Chairs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Density and Cabling Increase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95268-6D71-4F64-8D47-5A637F90A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1" y="465366"/>
            <a:ext cx="6303910" cy="4232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E72441-E2CA-4D6C-8179-344B3574A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041" y="463455"/>
            <a:ext cx="6303910" cy="423627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B1698D7-F530-4B8D-A8DE-D6945AAAAEC2}"/>
              </a:ext>
            </a:extLst>
          </p:cNvPr>
          <p:cNvSpPr/>
          <p:nvPr/>
        </p:nvSpPr>
        <p:spPr>
          <a:xfrm>
            <a:off x="4066310" y="1619851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50EE30D-7864-4397-BA5F-D9383616004D}"/>
              </a:ext>
            </a:extLst>
          </p:cNvPr>
          <p:cNvSpPr/>
          <p:nvPr/>
        </p:nvSpPr>
        <p:spPr>
          <a:xfrm>
            <a:off x="2922618" y="2447578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E6E3707-8E8C-4CBF-843A-D16E18A29C46}"/>
              </a:ext>
            </a:extLst>
          </p:cNvPr>
          <p:cNvSpPr/>
          <p:nvPr/>
        </p:nvSpPr>
        <p:spPr>
          <a:xfrm>
            <a:off x="4219402" y="3402931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3F1F0D3-5EB9-428B-92CD-7E3A0A0E9210}"/>
              </a:ext>
            </a:extLst>
          </p:cNvPr>
          <p:cNvSpPr/>
          <p:nvPr/>
        </p:nvSpPr>
        <p:spPr>
          <a:xfrm>
            <a:off x="6560914" y="1715794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900F45C-82F4-4B00-8BB2-CAAF94E79D8C}"/>
              </a:ext>
            </a:extLst>
          </p:cNvPr>
          <p:cNvSpPr/>
          <p:nvPr/>
        </p:nvSpPr>
        <p:spPr>
          <a:xfrm>
            <a:off x="8097290" y="771641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2647976-275D-4872-81C7-BFD795E0CA76}"/>
              </a:ext>
            </a:extLst>
          </p:cNvPr>
          <p:cNvSpPr/>
          <p:nvPr/>
        </p:nvSpPr>
        <p:spPr>
          <a:xfrm>
            <a:off x="8372995" y="2514664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232E817-F18A-4CCE-8EDF-C6594EBFB2EC}"/>
              </a:ext>
            </a:extLst>
          </p:cNvPr>
          <p:cNvSpPr/>
          <p:nvPr/>
        </p:nvSpPr>
        <p:spPr>
          <a:xfrm>
            <a:off x="6927460" y="3494371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F9E24DE-535B-4DD7-828E-36E1FE5A0B43}"/>
              </a:ext>
            </a:extLst>
          </p:cNvPr>
          <p:cNvSpPr/>
          <p:nvPr/>
        </p:nvSpPr>
        <p:spPr>
          <a:xfrm>
            <a:off x="2884517" y="4335142"/>
            <a:ext cx="290945" cy="278823"/>
          </a:xfrm>
          <a:prstGeom prst="roundRect">
            <a:avLst/>
          </a:prstGeom>
          <a:solidFill>
            <a:schemeClr val="accent1">
              <a:alpha val="4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68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D88371C-441D-4815-87F9-84D993A99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Step Back - Planning</a:t>
            </a:r>
          </a:p>
        </p:txBody>
      </p:sp>
    </p:spTree>
    <p:extLst>
      <p:ext uri="{BB962C8B-B14F-4D97-AF65-F5344CB8AC3E}">
        <p14:creationId xmlns:p14="http://schemas.microsoft.com/office/powerpoint/2010/main" val="47445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rning_Blu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 iBwave Template - SCR.potx" id="{0656CB08-63A0-4809-AB76-88ADC9AD33BC}" vid="{E0C8D1B0-D656-4E26-BF14-C7D926F5BA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 iBwave Template - SCR</Template>
  <TotalTime>21558</TotalTime>
  <Words>298</Words>
  <Application>Microsoft Office PowerPoint</Application>
  <PresentationFormat>On-screen Show (16:9)</PresentationFormat>
  <Paragraphs>77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Corning_Blue</vt:lpstr>
      <vt:lpstr>PowerPoint Presentation</vt:lpstr>
      <vt:lpstr>Floor Plan</vt:lpstr>
      <vt:lpstr>In-Building Use Cases for 5G</vt:lpstr>
      <vt:lpstr>Faster Data Access</vt:lpstr>
      <vt:lpstr>Less Latency</vt:lpstr>
      <vt:lpstr>More Things</vt:lpstr>
      <vt:lpstr>Easy Swap?</vt:lpstr>
      <vt:lpstr>mmWaves</vt:lpstr>
      <vt:lpstr>Step Back - Planning</vt:lpstr>
      <vt:lpstr>Existing Infrastructure?</vt:lpstr>
      <vt:lpstr>Capacity, Cost and Need</vt:lpstr>
      <vt:lpstr>5G Compute</vt:lpstr>
      <vt:lpstr>System Convergence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title to go here 24pt-26pt Arial Regular</dc:title>
  <dc:creator>Zachary Elias</dc:creator>
  <cp:lastModifiedBy>Zachary Elias</cp:lastModifiedBy>
  <cp:revision>2</cp:revision>
  <cp:lastPrinted>2019-03-30T17:39:41Z</cp:lastPrinted>
  <dcterms:created xsi:type="dcterms:W3CDTF">2019-01-29T19:00:18Z</dcterms:created>
  <dcterms:modified xsi:type="dcterms:W3CDTF">2019-06-20T13:33:30Z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https://ibwave-my.sharepoint.com/personal/zachary_elias_ibwave_com/Documents/Documents/5G Data/5G Training Redux.pptx</vt:lpwstr>
  </property>
</Properties>
</file>